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8" r:id="rId4"/>
    <p:sldId id="259" r:id="rId5"/>
    <p:sldId id="260" r:id="rId6"/>
    <p:sldId id="266" r:id="rId7"/>
    <p:sldId id="263"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62" d="100"/>
          <a:sy n="62" d="100"/>
        </p:scale>
        <p:origin x="10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D1EC0-3213-415B-8047-732D116C29D8}" type="datetimeFigureOut">
              <a:rPr lang="es-CO" smtClean="0"/>
              <a:t>6/10/2024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D5A9DD-203A-4AAE-8482-D397D893AF85}" type="slidenum">
              <a:rPr lang="es-CO" smtClean="0"/>
              <a:t>‹Nº›</a:t>
            </a:fld>
            <a:endParaRPr lang="es-CO"/>
          </a:p>
        </p:txBody>
      </p:sp>
    </p:spTree>
    <p:extLst>
      <p:ext uri="{BB962C8B-B14F-4D97-AF65-F5344CB8AC3E}">
        <p14:creationId xmlns:p14="http://schemas.microsoft.com/office/powerpoint/2010/main" val="862173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FD5A9DD-203A-4AAE-8482-D397D893AF85}" type="slidenum">
              <a:rPr lang="es-CO" smtClean="0"/>
              <a:t>4</a:t>
            </a:fld>
            <a:endParaRPr lang="es-CO"/>
          </a:p>
        </p:txBody>
      </p:sp>
    </p:spTree>
    <p:extLst>
      <p:ext uri="{BB962C8B-B14F-4D97-AF65-F5344CB8AC3E}">
        <p14:creationId xmlns:p14="http://schemas.microsoft.com/office/powerpoint/2010/main" val="447279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10/6/2024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2CC463-935D-EEE1-0E51-D4FDF850F105}"/>
              </a:ext>
            </a:extLst>
          </p:cNvPr>
          <p:cNvSpPr>
            <a:spLocks noGrp="1"/>
          </p:cNvSpPr>
          <p:nvPr>
            <p:ph type="ctrTitle"/>
          </p:nvPr>
        </p:nvSpPr>
        <p:spPr/>
        <p:txBody>
          <a:bodyPr/>
          <a:lstStyle/>
          <a:p>
            <a:r>
              <a:rPr lang="es-ES" dirty="0">
                <a:latin typeface="Times New Roman" panose="02020603050405020304" pitchFamily="18" charset="0"/>
                <a:cs typeface="Times New Roman" panose="02020603050405020304" pitchFamily="18" charset="0"/>
              </a:rPr>
              <a:t>LUM-1N</a:t>
            </a:r>
            <a:endParaRPr lang="es-CO" dirty="0">
              <a:latin typeface="Times New Roman" panose="02020603050405020304" pitchFamily="18" charset="0"/>
              <a:cs typeface="Times New Roman" panose="02020603050405020304" pitchFamily="18" charset="0"/>
            </a:endParaRPr>
          </a:p>
        </p:txBody>
      </p:sp>
      <p:sp>
        <p:nvSpPr>
          <p:cNvPr id="3" name="Subtítulo 2">
            <a:extLst>
              <a:ext uri="{FF2B5EF4-FFF2-40B4-BE49-F238E27FC236}">
                <a16:creationId xmlns:a16="http://schemas.microsoft.com/office/drawing/2014/main" id="{DAD9F9F1-D162-4F44-60EE-FB0AA087CC30}"/>
              </a:ext>
            </a:extLst>
          </p:cNvPr>
          <p:cNvSpPr>
            <a:spLocks noGrp="1"/>
          </p:cNvSpPr>
          <p:nvPr>
            <p:ph type="subTitle" idx="1"/>
          </p:nvPr>
        </p:nvSpPr>
        <p:spPr/>
        <p:txBody>
          <a:bodyPr/>
          <a:lstStyle/>
          <a:p>
            <a:r>
              <a:rPr lang="es-ES" dirty="0" err="1">
                <a:latin typeface="Times New Roman" panose="02020603050405020304" pitchFamily="18" charset="0"/>
                <a:cs typeface="Times New Roman" panose="02020603050405020304" pitchFamily="18" charset="0"/>
              </a:rPr>
              <a:t>An</a:t>
            </a:r>
            <a:r>
              <a:rPr lang="es-ES" dirty="0">
                <a:latin typeface="Times New Roman" panose="02020603050405020304" pitchFamily="18" charset="0"/>
                <a:cs typeface="Times New Roman" panose="02020603050405020304" pitchFamily="18" charset="0"/>
              </a:rPr>
              <a:t> extra –</a:t>
            </a:r>
            <a:r>
              <a:rPr lang="es-ES" dirty="0" err="1">
                <a:latin typeface="Times New Roman" panose="02020603050405020304" pitchFamily="18" charset="0"/>
                <a:cs typeface="Times New Roman" panose="02020603050405020304" pitchFamily="18" charset="0"/>
              </a:rPr>
              <a:t>terrestrial</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contact</a:t>
            </a:r>
            <a:endParaRPr lang="es-C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219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3FBD7E3-A18B-6144-8280-EC53CDA460AC}"/>
              </a:ext>
            </a:extLst>
          </p:cNvPr>
          <p:cNvPicPr>
            <a:picLocks noChangeAspect="1"/>
          </p:cNvPicPr>
          <p:nvPr/>
        </p:nvPicPr>
        <p:blipFill>
          <a:blip r:embed="rId3"/>
          <a:srcRect l="8842" r="2269"/>
          <a:stretch/>
        </p:blipFill>
        <p:spPr>
          <a:xfrm>
            <a:off x="20" y="975"/>
            <a:ext cx="6095980" cy="6858000"/>
          </a:xfrm>
          <a:prstGeom prst="rect">
            <a:avLst/>
          </a:prstGeom>
        </p:spPr>
      </p:pic>
      <p:sp>
        <p:nvSpPr>
          <p:cNvPr id="3" name="Marcador de contenido 2">
            <a:extLst>
              <a:ext uri="{FF2B5EF4-FFF2-40B4-BE49-F238E27FC236}">
                <a16:creationId xmlns:a16="http://schemas.microsoft.com/office/drawing/2014/main" id="{84195294-86E8-6923-745E-9F934821442C}"/>
              </a:ext>
            </a:extLst>
          </p:cNvPr>
          <p:cNvSpPr>
            <a:spLocks noGrp="1"/>
          </p:cNvSpPr>
          <p:nvPr>
            <p:ph idx="1"/>
          </p:nvPr>
        </p:nvSpPr>
        <p:spPr>
          <a:xfrm>
            <a:off x="6548283" y="870155"/>
            <a:ext cx="5088194" cy="5491316"/>
          </a:xfrm>
        </p:spPr>
        <p:txBody>
          <a:bodyPr>
            <a:normAutofit/>
          </a:bodyPr>
          <a:lstStyle/>
          <a:p>
            <a:pPr marL="0" indent="0" algn="just">
              <a:buNone/>
            </a:pPr>
            <a:r>
              <a:rPr lang="es-ES" sz="2000" dirty="0" err="1">
                <a:latin typeface="Times New Roman" panose="02020603050405020304" pitchFamily="18" charset="0"/>
                <a:cs typeface="Times New Roman" panose="02020603050405020304" pitchFamily="18" charset="0"/>
              </a:rPr>
              <a:t>Outer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space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might</a:t>
            </a:r>
            <a:r>
              <a:rPr lang="es-ES" sz="2000" dirty="0">
                <a:latin typeface="Times New Roman" panose="02020603050405020304" pitchFamily="18" charset="0"/>
                <a:cs typeface="Times New Roman" panose="02020603050405020304" pitchFamily="18" charset="0"/>
              </a:rPr>
              <a:t> look </a:t>
            </a:r>
            <a:r>
              <a:rPr lang="es-ES" sz="2000" dirty="0" err="1">
                <a:latin typeface="Times New Roman" panose="02020603050405020304" pitchFamily="18" charset="0"/>
                <a:cs typeface="Times New Roman" panose="02020603050405020304" pitchFamily="18" charset="0"/>
              </a:rPr>
              <a:t>far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away</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for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most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of</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us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unreachable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lands</a:t>
            </a:r>
            <a:r>
              <a:rPr lang="es-ES" sz="2000" dirty="0">
                <a:latin typeface="Times New Roman" panose="02020603050405020304" pitchFamily="18" charset="0"/>
                <a:cs typeface="Times New Roman" panose="02020603050405020304" pitchFamily="18" charset="0"/>
              </a:rPr>
              <a:t> and </a:t>
            </a:r>
            <a:r>
              <a:rPr lang="es-ES" sz="2000" dirty="0" err="1">
                <a:latin typeface="Times New Roman" panose="02020603050405020304" pitchFamily="18" charset="0"/>
                <a:cs typeface="Times New Roman" panose="02020603050405020304" pitchFamily="18" charset="0"/>
              </a:rPr>
              <a:t>mystical</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bright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starts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that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hide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misterious</a:t>
            </a:r>
            <a:r>
              <a:rPr lang="es-ES" sz="2000" dirty="0">
                <a:latin typeface="Times New Roman" panose="02020603050405020304" pitchFamily="18" charset="0"/>
                <a:cs typeface="Times New Roman" panose="02020603050405020304" pitchFamily="18" charset="0"/>
              </a:rPr>
              <a:t> and </a:t>
            </a:r>
            <a:r>
              <a:rPr lang="es-ES" sz="2000" dirty="0" err="1">
                <a:latin typeface="Times New Roman" panose="02020603050405020304" pitchFamily="18" charset="0"/>
                <a:cs typeface="Times New Roman" panose="02020603050405020304" pitchFamily="18" charset="0"/>
              </a:rPr>
              <a:t>ancient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secrets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only</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witnessed</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for</a:t>
            </a:r>
            <a:r>
              <a:rPr lang="es-ES" sz="2000" dirty="0">
                <a:latin typeface="Times New Roman" panose="02020603050405020304" pitchFamily="18" charset="0"/>
                <a:cs typeface="Times New Roman" panose="02020603050405020304" pitchFamily="18" charset="0"/>
              </a:rPr>
              <a:t> super </a:t>
            </a:r>
            <a:r>
              <a:rPr lang="es-ES" sz="2000" dirty="0" err="1">
                <a:latin typeface="Times New Roman" panose="02020603050405020304" pitchFamily="18" charset="0"/>
                <a:cs typeface="Times New Roman" panose="02020603050405020304" pitchFamily="18" charset="0"/>
              </a:rPr>
              <a:t>heroes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who</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have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adapted</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hostile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environments</a:t>
            </a:r>
            <a:r>
              <a:rPr lang="es-ES" sz="2000" dirty="0">
                <a:latin typeface="Times New Roman" panose="02020603050405020304" pitchFamily="18" charset="0"/>
                <a:cs typeface="Times New Roman" panose="02020603050405020304" pitchFamily="18" charset="0"/>
              </a:rPr>
              <a:t>.</a:t>
            </a:r>
          </a:p>
          <a:p>
            <a:pPr marL="0" indent="0" algn="just">
              <a:buNone/>
            </a:pPr>
            <a:r>
              <a:rPr lang="es-CO" sz="2000" dirty="0" err="1">
                <a:latin typeface="Times New Roman" panose="02020603050405020304" pitchFamily="18" charset="0"/>
                <a:cs typeface="Times New Roman" panose="02020603050405020304" pitchFamily="18" charset="0"/>
              </a:rPr>
              <a:t>But</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what</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if</a:t>
            </a:r>
            <a:r>
              <a:rPr lang="es-CO" sz="2000" dirty="0">
                <a:latin typeface="Times New Roman" panose="02020603050405020304" pitchFamily="18" charset="0"/>
                <a:cs typeface="Times New Roman" panose="02020603050405020304" pitchFamily="18" charset="0"/>
              </a:rPr>
              <a:t> I </a:t>
            </a:r>
            <a:r>
              <a:rPr lang="es-CO" sz="2000" dirty="0" err="1">
                <a:latin typeface="Times New Roman" panose="02020603050405020304" pitchFamily="18" charset="0"/>
                <a:cs typeface="Times New Roman" panose="02020603050405020304" pitchFamily="18" charset="0"/>
              </a:rPr>
              <a:t>told</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you</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that</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there’s</a:t>
            </a:r>
            <a:r>
              <a:rPr lang="es-CO" sz="2000" dirty="0">
                <a:latin typeface="Times New Roman" panose="02020603050405020304" pitchFamily="18" charset="0"/>
                <a:cs typeface="Times New Roman" panose="02020603050405020304" pitchFamily="18" charset="0"/>
              </a:rPr>
              <a:t> a portal </a:t>
            </a:r>
            <a:r>
              <a:rPr lang="es-CO" sz="2000" dirty="0" err="1">
                <a:latin typeface="Times New Roman" panose="02020603050405020304" pitchFamily="18" charset="0"/>
                <a:cs typeface="Times New Roman" panose="02020603050405020304" pitchFamily="18" charset="0"/>
              </a:rPr>
              <a:t>that</a:t>
            </a:r>
            <a:r>
              <a:rPr lang="es-CO" sz="2000" dirty="0">
                <a:latin typeface="Times New Roman" panose="02020603050405020304" pitchFamily="18" charset="0"/>
                <a:cs typeface="Times New Roman" panose="02020603050405020304" pitchFamily="18" charset="0"/>
              </a:rPr>
              <a:t> can </a:t>
            </a:r>
            <a:r>
              <a:rPr lang="es-CO" sz="2000" dirty="0" err="1">
                <a:latin typeface="Times New Roman" panose="02020603050405020304" pitchFamily="18" charset="0"/>
                <a:cs typeface="Times New Roman" panose="02020603050405020304" pitchFamily="18" charset="0"/>
              </a:rPr>
              <a:t>connect</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us</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to</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this</a:t>
            </a:r>
            <a:r>
              <a:rPr lang="es-CO" sz="2000" dirty="0">
                <a:latin typeface="Times New Roman" panose="02020603050405020304" pitchFamily="18" charset="0"/>
                <a:cs typeface="Times New Roman" panose="02020603050405020304" pitchFamily="18" charset="0"/>
              </a:rPr>
              <a:t> super </a:t>
            </a:r>
            <a:r>
              <a:rPr lang="es-CO" sz="2000" dirty="0" err="1">
                <a:latin typeface="Times New Roman" panose="02020603050405020304" pitchFamily="18" charset="0"/>
                <a:cs typeface="Times New Roman" panose="02020603050405020304" pitchFamily="18" charset="0"/>
              </a:rPr>
              <a:t>humans</a:t>
            </a:r>
            <a:r>
              <a:rPr lang="es-CO" sz="2000" dirty="0">
                <a:latin typeface="Times New Roman" panose="02020603050405020304" pitchFamily="18" charset="0"/>
                <a:cs typeface="Times New Roman" panose="02020603050405020304" pitchFamily="18" charset="0"/>
              </a:rPr>
              <a:t> in </a:t>
            </a:r>
            <a:r>
              <a:rPr lang="es-CO" sz="2000" dirty="0" err="1">
                <a:latin typeface="Times New Roman" panose="02020603050405020304" pitchFamily="18" charset="0"/>
                <a:cs typeface="Times New Roman" panose="02020603050405020304" pitchFamily="18" charset="0"/>
              </a:rPr>
              <a:t>the</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middle</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of</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never</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ending</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galactic</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quests</a:t>
            </a:r>
            <a:r>
              <a:rPr lang="es-CO" sz="2000" dirty="0">
                <a:latin typeface="Times New Roman" panose="02020603050405020304" pitchFamily="18" charset="0"/>
                <a:cs typeface="Times New Roman" panose="02020603050405020304" pitchFamily="18" charset="0"/>
              </a:rPr>
              <a:t>?</a:t>
            </a:r>
          </a:p>
          <a:p>
            <a:pPr marL="0" indent="0" algn="just">
              <a:buNone/>
            </a:pPr>
            <a:r>
              <a:rPr lang="es-CO" sz="2000" dirty="0">
                <a:latin typeface="Times New Roman" panose="02020603050405020304" pitchFamily="18" charset="0"/>
                <a:cs typeface="Times New Roman" panose="02020603050405020304" pitchFamily="18" charset="0"/>
              </a:rPr>
              <a:t>After </a:t>
            </a:r>
            <a:r>
              <a:rPr lang="es-CO" sz="2000" dirty="0" err="1">
                <a:latin typeface="Times New Roman" panose="02020603050405020304" pitchFamily="18" charset="0"/>
                <a:cs typeface="Times New Roman" panose="02020603050405020304" pitchFamily="18" charset="0"/>
              </a:rPr>
              <a:t>years</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of</a:t>
            </a:r>
            <a:r>
              <a:rPr lang="es-CO" sz="2000" dirty="0">
                <a:latin typeface="Times New Roman" panose="02020603050405020304" pitchFamily="18" charset="0"/>
                <a:cs typeface="Times New Roman" panose="02020603050405020304" pitchFamily="18" charset="0"/>
              </a:rPr>
              <a:t> supernovas </a:t>
            </a:r>
            <a:r>
              <a:rPr lang="es-CO" sz="2000" dirty="0" err="1">
                <a:latin typeface="Times New Roman" panose="02020603050405020304" pitchFamily="18" charset="0"/>
                <a:cs typeface="Times New Roman" panose="02020603050405020304" pitchFamily="18" charset="0"/>
              </a:rPr>
              <a:t>sighting</a:t>
            </a:r>
            <a:r>
              <a:rPr lang="es-CO" sz="2000" dirty="0">
                <a:latin typeface="Times New Roman" panose="02020603050405020304" pitchFamily="18" charset="0"/>
                <a:cs typeface="Times New Roman" panose="02020603050405020304" pitchFamily="18" charset="0"/>
              </a:rPr>
              <a:t> and </a:t>
            </a:r>
            <a:r>
              <a:rPr lang="es-CO" sz="2000" dirty="0" err="1">
                <a:latin typeface="Times New Roman" panose="02020603050405020304" pitchFamily="18" charset="0"/>
                <a:cs typeface="Times New Roman" panose="02020603050405020304" pitchFamily="18" charset="0"/>
              </a:rPr>
              <a:t>black</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holes</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heroic</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scapes</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our</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heroes</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found</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themselves</a:t>
            </a:r>
            <a:r>
              <a:rPr lang="es-CO" sz="2000" dirty="0">
                <a:latin typeface="Times New Roman" panose="02020603050405020304" pitchFamily="18" charset="0"/>
                <a:cs typeface="Times New Roman" panose="02020603050405020304" pitchFamily="18" charset="0"/>
              </a:rPr>
              <a:t> in </a:t>
            </a:r>
            <a:r>
              <a:rPr lang="es-CO" sz="2000" dirty="0" err="1">
                <a:latin typeface="Times New Roman" panose="02020603050405020304" pitchFamily="18" charset="0"/>
                <a:cs typeface="Times New Roman" panose="02020603050405020304" pitchFamily="18" charset="0"/>
              </a:rPr>
              <a:t>the</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newly</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discovered</a:t>
            </a:r>
            <a:r>
              <a:rPr lang="es-CO" sz="2000" dirty="0">
                <a:latin typeface="Times New Roman" panose="02020603050405020304" pitchFamily="18" charset="0"/>
                <a:cs typeface="Times New Roman" panose="02020603050405020304" pitchFamily="18" charset="0"/>
              </a:rPr>
              <a:t> LUV-17, a </a:t>
            </a:r>
            <a:r>
              <a:rPr lang="es-CO" sz="2000" dirty="0" err="1">
                <a:latin typeface="Times New Roman" panose="02020603050405020304" pitchFamily="18" charset="0"/>
                <a:cs typeface="Times New Roman" panose="02020603050405020304" pitchFamily="18" charset="0"/>
              </a:rPr>
              <a:t>cold</a:t>
            </a:r>
            <a:r>
              <a:rPr lang="es-CO" sz="2000" dirty="0">
                <a:latin typeface="Times New Roman" panose="02020603050405020304" pitchFamily="18" charset="0"/>
                <a:cs typeface="Times New Roman" panose="02020603050405020304" pitchFamily="18" charset="0"/>
              </a:rPr>
              <a:t> pale </a:t>
            </a:r>
            <a:r>
              <a:rPr lang="es-CO" sz="2000" dirty="0" err="1">
                <a:latin typeface="Times New Roman" panose="02020603050405020304" pitchFamily="18" charset="0"/>
                <a:cs typeface="Times New Roman" panose="02020603050405020304" pitchFamily="18" charset="0"/>
              </a:rPr>
              <a:t>exoplanet</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filled</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with</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an</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unpredicatable</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result</a:t>
            </a:r>
            <a:r>
              <a:rPr lang="es-CO" sz="2000" dirty="0">
                <a:latin typeface="Times New Roman" panose="02020603050405020304" pitchFamily="18" charset="0"/>
                <a:cs typeface="Times New Roman" panose="02020603050405020304" pitchFamily="18" charset="0"/>
              </a:rPr>
              <a:t>: </a:t>
            </a:r>
            <a:r>
              <a:rPr lang="es-CO" sz="2000" dirty="0" err="1">
                <a:latin typeface="Times New Roman" panose="02020603050405020304" pitchFamily="18" charset="0"/>
                <a:cs typeface="Times New Roman" panose="02020603050405020304" pitchFamily="18" charset="0"/>
              </a:rPr>
              <a:t>life</a:t>
            </a:r>
            <a:r>
              <a:rPr lang="es-CO"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4121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61D1C1-43A9-5221-2CD0-1272DCCABF16}"/>
              </a:ext>
            </a:extLst>
          </p:cNvPr>
          <p:cNvSpPr>
            <a:spLocks noGrp="1"/>
          </p:cNvSpPr>
          <p:nvPr>
            <p:ph type="title"/>
          </p:nvPr>
        </p:nvSpPr>
        <p:spPr>
          <a:xfrm>
            <a:off x="685801" y="609600"/>
            <a:ext cx="5219699" cy="1456267"/>
          </a:xfrm>
        </p:spPr>
        <p:txBody>
          <a:bodyPr>
            <a:normAutofit/>
          </a:bodyPr>
          <a:lstStyle/>
          <a:p>
            <a:r>
              <a:rPr lang="es-ES" dirty="0" err="1">
                <a:latin typeface="Times New Roman" panose="02020603050405020304" pitchFamily="18" charset="0"/>
                <a:cs typeface="Times New Roman" panose="02020603050405020304" pitchFamily="18" charset="0"/>
              </a:rPr>
              <a:t>What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or</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who</a:t>
            </a:r>
            <a:r>
              <a:rPr lang="es-ES" dirty="0">
                <a:latin typeface="Times New Roman" panose="02020603050405020304" pitchFamily="18" charset="0"/>
                <a:cs typeface="Times New Roman" panose="02020603050405020304" pitchFamily="18" charset="0"/>
              </a:rPr>
              <a:t> are </a:t>
            </a:r>
            <a:r>
              <a:rPr lang="es-ES" dirty="0" err="1">
                <a:latin typeface="Times New Roman" panose="02020603050405020304" pitchFamily="18" charset="0"/>
                <a:cs typeface="Times New Roman" panose="02020603050405020304" pitchFamily="18" charset="0"/>
              </a:rPr>
              <a:t>the</a:t>
            </a:r>
            <a:r>
              <a:rPr lang="es-ES" dirty="0">
                <a:latin typeface="Times New Roman" panose="02020603050405020304" pitchFamily="18" charset="0"/>
                <a:cs typeface="Times New Roman" panose="02020603050405020304" pitchFamily="18" charset="0"/>
              </a:rPr>
              <a:t> lum-1n?</a:t>
            </a:r>
            <a:endParaRPr lang="es-CO"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7BCE1DF6-E1DF-E418-CDC7-A23F45EB4C97}"/>
              </a:ext>
            </a:extLst>
          </p:cNvPr>
          <p:cNvSpPr>
            <a:spLocks noGrp="1"/>
          </p:cNvSpPr>
          <p:nvPr>
            <p:ph idx="1"/>
          </p:nvPr>
        </p:nvSpPr>
        <p:spPr>
          <a:xfrm>
            <a:off x="685800" y="2570863"/>
            <a:ext cx="5219699" cy="3649133"/>
          </a:xfrm>
        </p:spPr>
        <p:txBody>
          <a:bodyPr>
            <a:noAutofit/>
          </a:bodyPr>
          <a:lstStyle/>
          <a:p>
            <a:pPr marL="0" indent="0" algn="just">
              <a:buNone/>
            </a:pPr>
            <a:r>
              <a:rPr lang="es-ES" sz="2000" dirty="0" err="1">
                <a:latin typeface="Times New Roman" panose="02020603050405020304" pitchFamily="18" charset="0"/>
                <a:cs typeface="Times New Roman" panose="02020603050405020304" pitchFamily="18" charset="0"/>
              </a:rPr>
              <a:t>The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long</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distance</a:t>
            </a:r>
            <a:r>
              <a:rPr lang="es-ES" sz="2000" dirty="0">
                <a:latin typeface="Times New Roman" panose="02020603050405020304" pitchFamily="18" charset="0"/>
                <a:cs typeface="Times New Roman" panose="02020603050405020304" pitchFamily="18" charset="0"/>
              </a:rPr>
              <a:t> gap </a:t>
            </a:r>
            <a:r>
              <a:rPr lang="es-ES" sz="2000" dirty="0" err="1">
                <a:latin typeface="Times New Roman" panose="02020603050405020304" pitchFamily="18" charset="0"/>
                <a:cs typeface="Times New Roman" panose="02020603050405020304" pitchFamily="18" charset="0"/>
              </a:rPr>
              <a:t>between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astronauts</a:t>
            </a:r>
            <a:r>
              <a:rPr lang="es-ES" sz="2000" dirty="0">
                <a:latin typeface="Times New Roman" panose="02020603050405020304" pitchFamily="18" charset="0"/>
                <a:cs typeface="Times New Roman" panose="02020603050405020304" pitchFamily="18" charset="0"/>
              </a:rPr>
              <a:t> and </a:t>
            </a:r>
            <a:r>
              <a:rPr lang="es-ES" sz="2000" dirty="0" err="1">
                <a:latin typeface="Times New Roman" panose="02020603050405020304" pitchFamily="18" charset="0"/>
                <a:cs typeface="Times New Roman" panose="02020603050405020304" pitchFamily="18" charset="0"/>
              </a:rPr>
              <a:t>their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communities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might</a:t>
            </a:r>
            <a:r>
              <a:rPr lang="es-ES" sz="2000" dirty="0">
                <a:latin typeface="Times New Roman" panose="02020603050405020304" pitchFamily="18" charset="0"/>
                <a:cs typeface="Times New Roman" panose="02020603050405020304" pitchFamily="18" charset="0"/>
              </a:rPr>
              <a:t> be a </a:t>
            </a:r>
            <a:r>
              <a:rPr lang="es-ES" sz="2000" dirty="0" err="1">
                <a:latin typeface="Times New Roman" panose="02020603050405020304" pitchFamily="18" charset="0"/>
                <a:cs typeface="Times New Roman" panose="02020603050405020304" pitchFamily="18" charset="0"/>
              </a:rPr>
              <a:t>delicate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topic</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for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some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a:t>
            </a:r>
            <a:r>
              <a:rPr lang="es-ES" sz="2000" dirty="0">
                <a:latin typeface="Times New Roman" panose="02020603050405020304" pitchFamily="18" charset="0"/>
                <a:cs typeface="Times New Roman" panose="02020603050405020304" pitchFamily="18" charset="0"/>
              </a:rPr>
              <a:t> deal </a:t>
            </a:r>
            <a:r>
              <a:rPr lang="es-ES" sz="2000" dirty="0" err="1">
                <a:latin typeface="Times New Roman" panose="02020603050405020304" pitchFamily="18" charset="0"/>
                <a:cs typeface="Times New Roman" panose="02020603050405020304" pitchFamily="18" charset="0"/>
              </a:rPr>
              <a:t>with</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Days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months</a:t>
            </a:r>
            <a:r>
              <a:rPr lang="es-ES" sz="2000" dirty="0">
                <a:latin typeface="Times New Roman" panose="02020603050405020304" pitchFamily="18" charset="0"/>
                <a:cs typeface="Times New Roman" panose="02020603050405020304" pitchFamily="18" charset="0"/>
              </a:rPr>
              <a:t>, and </a:t>
            </a:r>
            <a:r>
              <a:rPr lang="es-ES" sz="2000" dirty="0" err="1">
                <a:latin typeface="Times New Roman" panose="02020603050405020304" pitchFamily="18" charset="0"/>
                <a:cs typeface="Times New Roman" panose="02020603050405020304" pitchFamily="18" charset="0"/>
              </a:rPr>
              <a:t>even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years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far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from</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them</a:t>
            </a:r>
            <a:r>
              <a:rPr lang="es-ES" sz="2000" dirty="0">
                <a:latin typeface="Times New Roman" panose="02020603050405020304" pitchFamily="18" charset="0"/>
                <a:cs typeface="Times New Roman" panose="02020603050405020304" pitchFamily="18" charset="0"/>
              </a:rPr>
              <a:t> can </a:t>
            </a:r>
            <a:r>
              <a:rPr lang="es-ES" sz="2000" dirty="0" err="1">
                <a:latin typeface="Times New Roman" panose="02020603050405020304" pitchFamily="18" charset="0"/>
                <a:cs typeface="Times New Roman" panose="02020603050405020304" pitchFamily="18" charset="0"/>
              </a:rPr>
              <a:t>make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outer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space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life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feel</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cold</a:t>
            </a:r>
            <a:r>
              <a:rPr lang="es-ES" sz="2000" dirty="0">
                <a:latin typeface="Times New Roman" panose="02020603050405020304" pitchFamily="18" charset="0"/>
                <a:cs typeface="Times New Roman" panose="02020603050405020304" pitchFamily="18" charset="0"/>
              </a:rPr>
              <a:t> and </a:t>
            </a:r>
            <a:r>
              <a:rPr lang="es-ES" sz="2000" dirty="0" err="1">
                <a:latin typeface="Times New Roman" panose="02020603050405020304" pitchFamily="18" charset="0"/>
                <a:cs typeface="Times New Roman" panose="02020603050405020304" pitchFamily="18" charset="0"/>
              </a:rPr>
              <a:t>rutinary</a:t>
            </a:r>
            <a:r>
              <a:rPr lang="es-ES" sz="2000" dirty="0">
                <a:latin typeface="Times New Roman" panose="02020603050405020304" pitchFamily="18" charset="0"/>
                <a:cs typeface="Times New Roman" panose="02020603050405020304" pitchFamily="18" charset="0"/>
              </a:rPr>
              <a:t>.</a:t>
            </a:r>
          </a:p>
          <a:p>
            <a:pPr marL="0" indent="0" algn="just">
              <a:buNone/>
            </a:pPr>
            <a:r>
              <a:rPr lang="es-ES" sz="2000" dirty="0">
                <a:latin typeface="Times New Roman" panose="02020603050405020304" pitchFamily="18" charset="0"/>
                <a:cs typeface="Times New Roman" panose="02020603050405020304" pitchFamily="18" charset="0"/>
              </a:rPr>
              <a:t>LUM-1N </a:t>
            </a:r>
            <a:r>
              <a:rPr lang="es-ES" sz="2000" dirty="0" err="1">
                <a:latin typeface="Times New Roman" panose="02020603050405020304" pitchFamily="18" charset="0"/>
                <a:cs typeface="Times New Roman" panose="02020603050405020304" pitchFamily="18" charset="0"/>
              </a:rPr>
              <a:t>is</a:t>
            </a:r>
            <a:r>
              <a:rPr lang="es-ES" sz="2000" dirty="0">
                <a:latin typeface="Times New Roman" panose="02020603050405020304" pitchFamily="18" charset="0"/>
                <a:cs typeface="Times New Roman" panose="02020603050405020304" pitchFamily="18" charset="0"/>
              </a:rPr>
              <a:t> a </a:t>
            </a:r>
            <a:r>
              <a:rPr lang="es-ES" sz="2000" dirty="0" err="1">
                <a:latin typeface="Times New Roman" panose="02020603050405020304" pitchFamily="18" charset="0"/>
                <a:cs typeface="Times New Roman" panose="02020603050405020304" pitchFamily="18" charset="0"/>
              </a:rPr>
              <a:t>soft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little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buddy</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whose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life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mission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is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a:t>
            </a:r>
            <a:r>
              <a:rPr lang="es-ES" sz="2000" dirty="0">
                <a:latin typeface="Times New Roman" panose="02020603050405020304" pitchFamily="18" charset="0"/>
                <a:cs typeface="Times New Roman" panose="02020603050405020304" pitchFamily="18" charset="0"/>
              </a:rPr>
              <a:t> share </a:t>
            </a:r>
            <a:r>
              <a:rPr lang="es-ES" sz="2000" dirty="0" err="1">
                <a:latin typeface="Times New Roman" panose="02020603050405020304" pitchFamily="18" charset="0"/>
                <a:cs typeface="Times New Roman" panose="02020603050405020304" pitchFamily="18" charset="0"/>
              </a:rPr>
              <a:t>galactic</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messages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earthlings</a:t>
            </a:r>
            <a:r>
              <a:rPr lang="es-ES" sz="2000" dirty="0">
                <a:latin typeface="Times New Roman" panose="02020603050405020304" pitchFamily="18" charset="0"/>
                <a:cs typeface="Times New Roman" panose="02020603050405020304" pitchFamily="18" charset="0"/>
              </a:rPr>
              <a:t>. Picture a </a:t>
            </a:r>
            <a:r>
              <a:rPr lang="es-ES" sz="2000" dirty="0" err="1">
                <a:latin typeface="Times New Roman" panose="02020603050405020304" pitchFamily="18" charset="0"/>
                <a:cs typeface="Times New Roman" panose="02020603050405020304" pitchFamily="18" charset="0"/>
              </a:rPr>
              <a:t>kid</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friendly</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creature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whose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physical</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contact</a:t>
            </a:r>
            <a:r>
              <a:rPr lang="es-ES" sz="2000" dirty="0">
                <a:latin typeface="Times New Roman" panose="02020603050405020304" pitchFamily="18" charset="0"/>
                <a:cs typeface="Times New Roman" panose="02020603050405020304" pitchFamily="18" charset="0"/>
              </a:rPr>
              <a:t> can </a:t>
            </a:r>
            <a:r>
              <a:rPr lang="es-ES" sz="2000" dirty="0" err="1">
                <a:latin typeface="Times New Roman" panose="02020603050405020304" pitchFamily="18" charset="0"/>
                <a:cs typeface="Times New Roman" panose="02020603050405020304" pitchFamily="18" charset="0"/>
              </a:rPr>
              <a:t>put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you</a:t>
            </a:r>
            <a:r>
              <a:rPr lang="es-ES" sz="2000" dirty="0">
                <a:latin typeface="Times New Roman" panose="02020603050405020304" pitchFamily="18" charset="0"/>
                <a:cs typeface="Times New Roman" panose="02020603050405020304" pitchFamily="18" charset="0"/>
              </a:rPr>
              <a:t> in real time </a:t>
            </a:r>
            <a:r>
              <a:rPr lang="es-ES" sz="2000" dirty="0" err="1">
                <a:latin typeface="Times New Roman" panose="02020603050405020304" pitchFamily="18" charset="0"/>
                <a:cs typeface="Times New Roman" panose="02020603050405020304" pitchFamily="18" charset="0"/>
              </a:rPr>
              <a:t>contact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with</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our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space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heroes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There’s</a:t>
            </a:r>
            <a:r>
              <a:rPr lang="es-ES" sz="2000" dirty="0">
                <a:latin typeface="Times New Roman" panose="02020603050405020304" pitchFamily="18" charset="0"/>
                <a:cs typeface="Times New Roman" panose="02020603050405020304" pitchFamily="18" charset="0"/>
              </a:rPr>
              <a:t> no </a:t>
            </a:r>
            <a:r>
              <a:rPr lang="es-ES" sz="2000" dirty="0" err="1">
                <a:latin typeface="Times New Roman" panose="02020603050405020304" pitchFamily="18" charset="0"/>
                <a:cs typeface="Times New Roman" panose="02020603050405020304" pitchFamily="18" charset="0"/>
              </a:rPr>
              <a:t>better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way</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feed</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curiosity</a:t>
            </a:r>
            <a:r>
              <a:rPr lang="es-ES" sz="2000" dirty="0">
                <a:latin typeface="Times New Roman" panose="02020603050405020304" pitchFamily="18" charset="0"/>
                <a:cs typeface="Times New Roman" panose="02020603050405020304" pitchFamily="18" charset="0"/>
              </a:rPr>
              <a:t> and </a:t>
            </a:r>
            <a:r>
              <a:rPr lang="es-ES" sz="2000" dirty="0" err="1">
                <a:latin typeface="Times New Roman" panose="02020603050405020304" pitchFamily="18" charset="0"/>
                <a:cs typeface="Times New Roman" panose="02020603050405020304" pitchFamily="18" charset="0"/>
              </a:rPr>
              <a:t>build</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interest</a:t>
            </a:r>
            <a:r>
              <a:rPr lang="es-ES" sz="2000" dirty="0">
                <a:latin typeface="Times New Roman" panose="02020603050405020304" pitchFamily="18" charset="0"/>
                <a:cs typeface="Times New Roman" panose="02020603050405020304" pitchFamily="18" charset="0"/>
              </a:rPr>
              <a:t> in </a:t>
            </a:r>
            <a:r>
              <a:rPr lang="es-ES" sz="2000" dirty="0" err="1">
                <a:latin typeface="Times New Roman" panose="02020603050405020304" pitchFamily="18" charset="0"/>
                <a:cs typeface="Times New Roman" panose="02020603050405020304" pitchFamily="18" charset="0"/>
              </a:rPr>
              <a:t>the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vast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outer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space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than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giving</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kids</a:t>
            </a:r>
            <a:r>
              <a:rPr lang="es-ES" sz="2000" dirty="0">
                <a:latin typeface="Times New Roman" panose="02020603050405020304" pitchFamily="18" charset="0"/>
                <a:cs typeface="Times New Roman" panose="02020603050405020304" pitchFamily="18" charset="0"/>
              </a:rPr>
              <a:t> a </a:t>
            </a:r>
            <a:r>
              <a:rPr lang="es-ES" sz="2000" dirty="0" err="1">
                <a:latin typeface="Times New Roman" panose="02020603050405020304" pitchFamily="18" charset="0"/>
                <a:cs typeface="Times New Roman" panose="02020603050405020304" pitchFamily="18" charset="0"/>
              </a:rPr>
              <a:t>little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glimpse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of</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heroic</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attention</a:t>
            </a:r>
            <a:r>
              <a:rPr lang="es-ES" sz="2000" dirty="0">
                <a:latin typeface="Times New Roman" panose="02020603050405020304" pitchFamily="18" charset="0"/>
                <a:cs typeface="Times New Roman" panose="02020603050405020304" pitchFamily="18" charset="0"/>
              </a:rPr>
              <a:t>, a </a:t>
            </a:r>
            <a:r>
              <a:rPr lang="es-ES" sz="2000" dirty="0" err="1">
                <a:latin typeface="Times New Roman" panose="02020603050405020304" pitchFamily="18" charset="0"/>
                <a:cs typeface="Times New Roman" panose="02020603050405020304" pitchFamily="18" charset="0"/>
              </a:rPr>
              <a:t>first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tact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with</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astronomic</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knowledge</a:t>
            </a:r>
            <a:r>
              <a:rPr lang="es-ES" sz="2000" dirty="0">
                <a:latin typeface="Times New Roman" panose="02020603050405020304" pitchFamily="18" charset="0"/>
                <a:cs typeface="Times New Roman" panose="02020603050405020304" pitchFamily="18" charset="0"/>
              </a:rPr>
              <a:t>.</a:t>
            </a:r>
            <a:endParaRPr lang="es-CO" sz="20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4B597A06-B752-86E2-9940-B5A75C8C2ACB}"/>
              </a:ext>
            </a:extLst>
          </p:cNvPr>
          <p:cNvPicPr>
            <a:picLocks noChangeAspect="1"/>
          </p:cNvPicPr>
          <p:nvPr/>
        </p:nvPicPr>
        <p:blipFill>
          <a:blip r:embed="rId3"/>
          <a:srcRect t="2441" r="2" b="1171"/>
          <a:stretch/>
        </p:blipFill>
        <p:spPr>
          <a:xfrm>
            <a:off x="6286502" y="969571"/>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34851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2D9DF0-2823-066F-BD9D-5D3FB4E6BF42}"/>
              </a:ext>
            </a:extLst>
          </p:cNvPr>
          <p:cNvSpPr>
            <a:spLocks noGrp="1"/>
          </p:cNvSpPr>
          <p:nvPr>
            <p:ph type="title"/>
          </p:nvPr>
        </p:nvSpPr>
        <p:spPr>
          <a:xfrm>
            <a:off x="5266892" y="875071"/>
            <a:ext cx="5550334" cy="1456267"/>
          </a:xfrm>
        </p:spPr>
        <p:txBody>
          <a:bodyPr>
            <a:normAutofit/>
          </a:bodyPr>
          <a:lstStyle/>
          <a:p>
            <a:r>
              <a:rPr lang="es-ES" dirty="0" err="1">
                <a:latin typeface="Times New Roman" panose="02020603050405020304" pitchFamily="18" charset="0"/>
                <a:cs typeface="Times New Roman" panose="02020603050405020304" pitchFamily="18" charset="0"/>
              </a:rPr>
              <a:t>how</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does</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it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work</a:t>
            </a:r>
            <a:r>
              <a:rPr lang="es-ES" dirty="0">
                <a:latin typeface="Times New Roman" panose="02020603050405020304" pitchFamily="18" charset="0"/>
                <a:cs typeface="Times New Roman" panose="02020603050405020304" pitchFamily="18" charset="0"/>
              </a:rPr>
              <a:t>?</a:t>
            </a:r>
            <a:endParaRPr lang="es-CO" dirty="0">
              <a:latin typeface="Times New Roman" panose="02020603050405020304" pitchFamily="18" charset="0"/>
              <a:cs typeface="Times New Roman" panose="02020603050405020304" pitchFamily="18" charset="0"/>
            </a:endParaRPr>
          </a:p>
        </p:txBody>
      </p:sp>
      <p:pic>
        <p:nvPicPr>
          <p:cNvPr id="9" name="Imagen 8">
            <a:extLst>
              <a:ext uri="{FF2B5EF4-FFF2-40B4-BE49-F238E27FC236}">
                <a16:creationId xmlns:a16="http://schemas.microsoft.com/office/drawing/2014/main" id="{3F174C11-2B32-A7E4-7D93-65D09754EB13}"/>
              </a:ext>
            </a:extLst>
          </p:cNvPr>
          <p:cNvPicPr>
            <a:picLocks noChangeAspect="1"/>
          </p:cNvPicPr>
          <p:nvPr/>
        </p:nvPicPr>
        <p:blipFill>
          <a:blip r:embed="rId4"/>
          <a:srcRect t="12749" b="13286"/>
          <a:stretch/>
        </p:blipFill>
        <p:spPr>
          <a:xfrm>
            <a:off x="20" y="1"/>
            <a:ext cx="4635988" cy="3429000"/>
          </a:xfrm>
          <a:prstGeom prst="rect">
            <a:avLst/>
          </a:prstGeom>
        </p:spPr>
      </p:pic>
      <p:pic>
        <p:nvPicPr>
          <p:cNvPr id="4" name="Imagen 3">
            <a:extLst>
              <a:ext uri="{FF2B5EF4-FFF2-40B4-BE49-F238E27FC236}">
                <a16:creationId xmlns:a16="http://schemas.microsoft.com/office/drawing/2014/main" id="{E68906BC-C262-78E1-14BF-35422494221D}"/>
              </a:ext>
            </a:extLst>
          </p:cNvPr>
          <p:cNvPicPr>
            <a:picLocks noChangeAspect="1"/>
          </p:cNvPicPr>
          <p:nvPr/>
        </p:nvPicPr>
        <p:blipFill>
          <a:blip r:embed="rId5"/>
          <a:srcRect b="26014"/>
          <a:stretch/>
        </p:blipFill>
        <p:spPr>
          <a:xfrm>
            <a:off x="20" y="3427539"/>
            <a:ext cx="4635988" cy="3429974"/>
          </a:xfrm>
          <a:prstGeom prst="rect">
            <a:avLst/>
          </a:prstGeom>
        </p:spPr>
      </p:pic>
      <p:cxnSp>
        <p:nvCxnSpPr>
          <p:cNvPr id="14" name="Straight Connector 13">
            <a:extLst>
              <a:ext uri="{FF2B5EF4-FFF2-40B4-BE49-F238E27FC236}">
                <a16:creationId xmlns:a16="http://schemas.microsoft.com/office/drawing/2014/main" id="{020C4829-893C-43B2-9D22-EF7DC59B76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Marcador de contenido 2">
            <a:extLst>
              <a:ext uri="{FF2B5EF4-FFF2-40B4-BE49-F238E27FC236}">
                <a16:creationId xmlns:a16="http://schemas.microsoft.com/office/drawing/2014/main" id="{8F4830F6-A6F0-4FF2-DD4D-5C0E2BDADCA2}"/>
              </a:ext>
            </a:extLst>
          </p:cNvPr>
          <p:cNvSpPr>
            <a:spLocks noGrp="1"/>
          </p:cNvSpPr>
          <p:nvPr>
            <p:ph idx="1"/>
          </p:nvPr>
        </p:nvSpPr>
        <p:spPr>
          <a:xfrm>
            <a:off x="5266892" y="2585611"/>
            <a:ext cx="5550334" cy="3649133"/>
          </a:xfrm>
        </p:spPr>
        <p:txBody>
          <a:bodyPr>
            <a:normAutofit/>
          </a:bodyPr>
          <a:lstStyle/>
          <a:p>
            <a:pPr marL="0" indent="0" algn="just">
              <a:lnSpc>
                <a:spcPct val="90000"/>
              </a:lnSpc>
              <a:buNone/>
            </a:pPr>
            <a:r>
              <a:rPr lang="es-ES" dirty="0" err="1"/>
              <a:t>The</a:t>
            </a:r>
            <a:r>
              <a:rPr lang="es-ES" dirty="0"/>
              <a:t> LUM-1N </a:t>
            </a:r>
            <a:r>
              <a:rPr lang="es-ES" dirty="0" err="1"/>
              <a:t>is</a:t>
            </a:r>
            <a:r>
              <a:rPr lang="es-ES" dirty="0"/>
              <a:t> a real-time </a:t>
            </a:r>
            <a:r>
              <a:rPr lang="es-ES" dirty="0" err="1"/>
              <a:t>interaction</a:t>
            </a:r>
            <a:r>
              <a:rPr lang="es-ES" dirty="0"/>
              <a:t> </a:t>
            </a:r>
            <a:r>
              <a:rPr lang="es-ES" dirty="0" err="1"/>
              <a:t>toy</a:t>
            </a:r>
            <a:r>
              <a:rPr lang="es-ES" dirty="0"/>
              <a:t> </a:t>
            </a:r>
            <a:r>
              <a:rPr lang="es-ES" dirty="0" err="1"/>
              <a:t>between</a:t>
            </a:r>
            <a:r>
              <a:rPr lang="es-ES" dirty="0"/>
              <a:t> </a:t>
            </a:r>
            <a:r>
              <a:rPr lang="es-ES" dirty="0" err="1"/>
              <a:t>the</a:t>
            </a:r>
            <a:r>
              <a:rPr lang="es-ES" dirty="0"/>
              <a:t> </a:t>
            </a:r>
            <a:r>
              <a:rPr lang="es-ES" dirty="0" err="1"/>
              <a:t>astronauts</a:t>
            </a:r>
            <a:r>
              <a:rPr lang="es-ES" dirty="0"/>
              <a:t> and </a:t>
            </a:r>
            <a:r>
              <a:rPr lang="es-ES" sz="2000" dirty="0" err="1"/>
              <a:t>students</a:t>
            </a:r>
            <a:r>
              <a:rPr lang="es-ES" dirty="0"/>
              <a:t> </a:t>
            </a:r>
            <a:r>
              <a:rPr lang="es-ES" dirty="0" err="1"/>
              <a:t>of</a:t>
            </a:r>
            <a:r>
              <a:rPr lang="es-ES" dirty="0"/>
              <a:t> </a:t>
            </a:r>
            <a:r>
              <a:rPr lang="es-ES" dirty="0" err="1"/>
              <a:t>all</a:t>
            </a:r>
            <a:r>
              <a:rPr lang="es-ES" dirty="0"/>
              <a:t> </a:t>
            </a:r>
            <a:r>
              <a:rPr lang="es-ES" dirty="0" err="1"/>
              <a:t>ages</a:t>
            </a:r>
            <a:r>
              <a:rPr lang="es-ES" dirty="0"/>
              <a:t>. </a:t>
            </a:r>
            <a:r>
              <a:rPr lang="es-ES" dirty="0" err="1"/>
              <a:t>This</a:t>
            </a:r>
            <a:r>
              <a:rPr lang="es-ES" dirty="0"/>
              <a:t> </a:t>
            </a:r>
            <a:r>
              <a:rPr lang="es-ES" dirty="0" err="1"/>
              <a:t>artifact</a:t>
            </a:r>
            <a:r>
              <a:rPr lang="es-ES" dirty="0"/>
              <a:t> has a cute and </a:t>
            </a:r>
            <a:r>
              <a:rPr lang="es-ES" dirty="0" err="1"/>
              <a:t>friendly</a:t>
            </a:r>
            <a:r>
              <a:rPr lang="es-ES" dirty="0"/>
              <a:t> </a:t>
            </a:r>
            <a:r>
              <a:rPr lang="es-ES" dirty="0" err="1"/>
              <a:t>alien</a:t>
            </a:r>
            <a:r>
              <a:rPr lang="es-ES" dirty="0"/>
              <a:t> </a:t>
            </a:r>
            <a:r>
              <a:rPr lang="es-ES" dirty="0" err="1"/>
              <a:t>shape</a:t>
            </a:r>
            <a:r>
              <a:rPr lang="es-ES" dirty="0"/>
              <a:t>, </a:t>
            </a:r>
            <a:r>
              <a:rPr lang="es-ES" dirty="0" err="1"/>
              <a:t>with</a:t>
            </a:r>
            <a:r>
              <a:rPr lang="es-ES" dirty="0"/>
              <a:t> </a:t>
            </a:r>
            <a:r>
              <a:rPr lang="es-ES" dirty="0" err="1"/>
              <a:t>sensory</a:t>
            </a:r>
            <a:r>
              <a:rPr lang="es-ES" dirty="0"/>
              <a:t> </a:t>
            </a:r>
            <a:r>
              <a:rPr lang="es-ES" dirty="0" err="1"/>
              <a:t>features</a:t>
            </a:r>
            <a:r>
              <a:rPr lang="es-ES" dirty="0"/>
              <a:t> </a:t>
            </a:r>
            <a:r>
              <a:rPr lang="es-ES" dirty="0" err="1"/>
              <a:t>that</a:t>
            </a:r>
            <a:r>
              <a:rPr lang="es-ES" dirty="0"/>
              <a:t> </a:t>
            </a:r>
            <a:r>
              <a:rPr lang="es-ES" dirty="0" err="1"/>
              <a:t>respond</a:t>
            </a:r>
            <a:r>
              <a:rPr lang="es-ES" dirty="0"/>
              <a:t> </a:t>
            </a:r>
            <a:r>
              <a:rPr lang="es-ES" dirty="0" err="1"/>
              <a:t>to</a:t>
            </a:r>
            <a:r>
              <a:rPr lang="es-ES" dirty="0"/>
              <a:t> </a:t>
            </a:r>
            <a:r>
              <a:rPr lang="es-ES" dirty="0" err="1"/>
              <a:t>the</a:t>
            </a:r>
            <a:r>
              <a:rPr lang="es-ES" dirty="0"/>
              <a:t> </a:t>
            </a:r>
            <a:r>
              <a:rPr lang="es-ES" dirty="0" err="1"/>
              <a:t>astronauts</a:t>
            </a:r>
            <a:r>
              <a:rPr lang="es-ES" dirty="0"/>
              <a:t> </a:t>
            </a:r>
            <a:r>
              <a:rPr lang="es-ES" dirty="0" err="1"/>
              <a:t>activity</a:t>
            </a:r>
            <a:r>
              <a:rPr lang="es-ES" dirty="0"/>
              <a:t> </a:t>
            </a:r>
            <a:r>
              <a:rPr lang="es-ES" dirty="0" err="1"/>
              <a:t>near</a:t>
            </a:r>
            <a:r>
              <a:rPr lang="es-ES" dirty="0"/>
              <a:t> </a:t>
            </a:r>
            <a:r>
              <a:rPr lang="es-ES" dirty="0" err="1"/>
              <a:t>him</a:t>
            </a:r>
            <a:r>
              <a:rPr lang="es-ES" dirty="0"/>
              <a:t>. </a:t>
            </a:r>
            <a:r>
              <a:rPr lang="es-ES" dirty="0" err="1"/>
              <a:t>Touching</a:t>
            </a:r>
            <a:r>
              <a:rPr lang="es-ES" dirty="0"/>
              <a:t>, </a:t>
            </a:r>
            <a:r>
              <a:rPr lang="es-ES" dirty="0" err="1"/>
              <a:t>rubbing</a:t>
            </a:r>
            <a:r>
              <a:rPr lang="es-ES" dirty="0"/>
              <a:t>, </a:t>
            </a:r>
            <a:r>
              <a:rPr lang="es-ES" dirty="0" err="1"/>
              <a:t>hugging</a:t>
            </a:r>
            <a:r>
              <a:rPr lang="es-ES" dirty="0"/>
              <a:t>, </a:t>
            </a:r>
            <a:r>
              <a:rPr lang="es-ES" dirty="0" err="1"/>
              <a:t>talking</a:t>
            </a:r>
            <a:r>
              <a:rPr lang="es-ES" dirty="0"/>
              <a:t>, </a:t>
            </a:r>
            <a:r>
              <a:rPr lang="es-ES" dirty="0" err="1"/>
              <a:t>or</a:t>
            </a:r>
            <a:r>
              <a:rPr lang="es-ES" dirty="0"/>
              <a:t> </a:t>
            </a:r>
            <a:r>
              <a:rPr lang="es-ES" dirty="0" err="1"/>
              <a:t>even</a:t>
            </a:r>
            <a:r>
              <a:rPr lang="es-ES" dirty="0"/>
              <a:t> </a:t>
            </a:r>
            <a:r>
              <a:rPr lang="es-ES" dirty="0" err="1"/>
              <a:t>just</a:t>
            </a:r>
            <a:r>
              <a:rPr lang="es-ES" dirty="0"/>
              <a:t> passing </a:t>
            </a:r>
            <a:r>
              <a:rPr lang="es-ES" dirty="0" err="1"/>
              <a:t>by</a:t>
            </a:r>
            <a:r>
              <a:rPr lang="es-ES" dirty="0"/>
              <a:t> </a:t>
            </a:r>
            <a:r>
              <a:rPr lang="es-ES" dirty="0" err="1"/>
              <a:t>will</a:t>
            </a:r>
            <a:r>
              <a:rPr lang="es-ES" dirty="0"/>
              <a:t> </a:t>
            </a:r>
            <a:r>
              <a:rPr lang="es-ES" dirty="0" err="1"/>
              <a:t>generate</a:t>
            </a:r>
            <a:r>
              <a:rPr lang="es-ES" dirty="0"/>
              <a:t> a </a:t>
            </a:r>
            <a:r>
              <a:rPr lang="es-ES" dirty="0" err="1"/>
              <a:t>reaction</a:t>
            </a:r>
            <a:r>
              <a:rPr lang="es-ES" dirty="0"/>
              <a:t> </a:t>
            </a:r>
            <a:r>
              <a:rPr lang="es-ES" dirty="0" err="1"/>
              <a:t>on</a:t>
            </a:r>
            <a:r>
              <a:rPr lang="es-ES" dirty="0"/>
              <a:t> </a:t>
            </a:r>
            <a:r>
              <a:rPr lang="es-ES" dirty="0" err="1"/>
              <a:t>the</a:t>
            </a:r>
            <a:r>
              <a:rPr lang="es-ES" dirty="0"/>
              <a:t> </a:t>
            </a:r>
            <a:r>
              <a:rPr lang="es-ES" dirty="0" err="1"/>
              <a:t>creature’s</a:t>
            </a:r>
            <a:r>
              <a:rPr lang="es-ES" dirty="0"/>
              <a:t> </a:t>
            </a:r>
            <a:r>
              <a:rPr lang="es-ES" dirty="0" err="1"/>
              <a:t>twin</a:t>
            </a:r>
            <a:r>
              <a:rPr lang="es-ES" dirty="0"/>
              <a:t> </a:t>
            </a:r>
            <a:r>
              <a:rPr lang="es-ES" dirty="0" err="1"/>
              <a:t>on</a:t>
            </a:r>
            <a:r>
              <a:rPr lang="es-ES" dirty="0"/>
              <a:t> </a:t>
            </a:r>
            <a:r>
              <a:rPr lang="es-ES" dirty="0" err="1"/>
              <a:t>earth</a:t>
            </a:r>
            <a:r>
              <a:rPr lang="es-ES" dirty="0"/>
              <a:t> </a:t>
            </a:r>
            <a:r>
              <a:rPr lang="es-ES" dirty="0" err="1"/>
              <a:t>through</a:t>
            </a:r>
            <a:r>
              <a:rPr lang="es-ES" dirty="0"/>
              <a:t> light, </a:t>
            </a:r>
            <a:r>
              <a:rPr lang="es-ES" dirty="0" err="1"/>
              <a:t>sounds</a:t>
            </a:r>
            <a:r>
              <a:rPr lang="es-ES" dirty="0"/>
              <a:t>, </a:t>
            </a:r>
            <a:r>
              <a:rPr lang="es-ES" dirty="0" err="1"/>
              <a:t>vibrations</a:t>
            </a:r>
            <a:r>
              <a:rPr lang="es-ES" dirty="0"/>
              <a:t> and </a:t>
            </a:r>
            <a:r>
              <a:rPr lang="es-ES" dirty="0" err="1"/>
              <a:t>live</a:t>
            </a:r>
            <a:r>
              <a:rPr lang="es-ES" dirty="0"/>
              <a:t> broadcasts, a </a:t>
            </a:r>
            <a:r>
              <a:rPr lang="es-ES" dirty="0" err="1"/>
              <a:t>modern</a:t>
            </a:r>
            <a:r>
              <a:rPr lang="es-ES" dirty="0"/>
              <a:t> and </a:t>
            </a:r>
            <a:r>
              <a:rPr lang="es-ES" dirty="0" err="1"/>
              <a:t>walkie</a:t>
            </a:r>
            <a:r>
              <a:rPr lang="es-ES" dirty="0"/>
              <a:t> </a:t>
            </a:r>
            <a:r>
              <a:rPr lang="es-ES" dirty="0" err="1"/>
              <a:t>talkie</a:t>
            </a:r>
            <a:r>
              <a:rPr lang="es-ES" dirty="0"/>
              <a:t> </a:t>
            </a:r>
            <a:r>
              <a:rPr lang="es-ES" dirty="0" err="1"/>
              <a:t>that</a:t>
            </a:r>
            <a:r>
              <a:rPr lang="es-ES" dirty="0"/>
              <a:t> </a:t>
            </a:r>
            <a:r>
              <a:rPr lang="es-ES" dirty="0" err="1"/>
              <a:t>will</a:t>
            </a:r>
            <a:r>
              <a:rPr lang="es-ES" dirty="0"/>
              <a:t> </a:t>
            </a:r>
            <a:r>
              <a:rPr lang="es-ES" dirty="0" err="1"/>
              <a:t>keep</a:t>
            </a:r>
            <a:r>
              <a:rPr lang="es-ES" dirty="0"/>
              <a:t> </a:t>
            </a:r>
            <a:r>
              <a:rPr lang="es-ES" dirty="0" err="1"/>
              <a:t>the</a:t>
            </a:r>
            <a:r>
              <a:rPr lang="es-ES" dirty="0"/>
              <a:t> </a:t>
            </a:r>
            <a:r>
              <a:rPr lang="es-ES" dirty="0" err="1"/>
              <a:t>space</a:t>
            </a:r>
            <a:r>
              <a:rPr lang="es-ES" dirty="0"/>
              <a:t> </a:t>
            </a:r>
            <a:r>
              <a:rPr lang="es-ES" dirty="0" err="1"/>
              <a:t>team</a:t>
            </a:r>
            <a:r>
              <a:rPr lang="es-ES" dirty="0"/>
              <a:t> </a:t>
            </a:r>
            <a:r>
              <a:rPr lang="es-ES" dirty="0" err="1"/>
              <a:t>grounded</a:t>
            </a:r>
            <a:r>
              <a:rPr lang="es-ES" dirty="0"/>
              <a:t> and </a:t>
            </a:r>
            <a:r>
              <a:rPr lang="es-ES" dirty="0" err="1"/>
              <a:t>connected</a:t>
            </a:r>
            <a:r>
              <a:rPr lang="es-ES" dirty="0"/>
              <a:t> </a:t>
            </a:r>
            <a:r>
              <a:rPr lang="es-ES" dirty="0" err="1"/>
              <a:t>with</a:t>
            </a:r>
            <a:r>
              <a:rPr lang="es-ES" dirty="0"/>
              <a:t> future </a:t>
            </a:r>
            <a:r>
              <a:rPr lang="es-ES" dirty="0" err="1"/>
              <a:t>little</a:t>
            </a:r>
            <a:r>
              <a:rPr lang="es-ES" dirty="0"/>
              <a:t> </a:t>
            </a:r>
            <a:r>
              <a:rPr lang="es-ES" dirty="0" err="1"/>
              <a:t>astronauts</a:t>
            </a:r>
            <a:r>
              <a:rPr lang="es-ES" dirty="0"/>
              <a:t>. </a:t>
            </a:r>
            <a:r>
              <a:rPr lang="es-ES" dirty="0" err="1"/>
              <a:t>Learning</a:t>
            </a:r>
            <a:r>
              <a:rPr lang="es-ES" dirty="0"/>
              <a:t> </a:t>
            </a:r>
            <a:r>
              <a:rPr lang="es-ES" dirty="0" err="1"/>
              <a:t>about</a:t>
            </a:r>
            <a:r>
              <a:rPr lang="es-ES" dirty="0"/>
              <a:t> </a:t>
            </a:r>
            <a:r>
              <a:rPr lang="es-ES" dirty="0" err="1"/>
              <a:t>science</a:t>
            </a:r>
            <a:r>
              <a:rPr lang="es-ES" dirty="0"/>
              <a:t>, </a:t>
            </a:r>
            <a:r>
              <a:rPr lang="es-ES" dirty="0" err="1"/>
              <a:t>technology</a:t>
            </a:r>
            <a:r>
              <a:rPr lang="es-ES" dirty="0"/>
              <a:t>, and </a:t>
            </a:r>
            <a:r>
              <a:rPr lang="es-ES" dirty="0" err="1"/>
              <a:t>space</a:t>
            </a:r>
            <a:r>
              <a:rPr lang="es-ES" dirty="0"/>
              <a:t> </a:t>
            </a:r>
            <a:r>
              <a:rPr lang="es-ES" dirty="0" err="1"/>
              <a:t>exploration</a:t>
            </a:r>
            <a:r>
              <a:rPr lang="es-ES" dirty="0"/>
              <a:t> </a:t>
            </a:r>
            <a:r>
              <a:rPr lang="es-ES" dirty="0" err="1"/>
              <a:t>will</a:t>
            </a:r>
            <a:r>
              <a:rPr lang="es-ES" dirty="0"/>
              <a:t> </a:t>
            </a:r>
            <a:r>
              <a:rPr lang="es-ES" dirty="0" err="1"/>
              <a:t>feel</a:t>
            </a:r>
            <a:r>
              <a:rPr lang="es-ES" dirty="0"/>
              <a:t> more </a:t>
            </a:r>
            <a:r>
              <a:rPr lang="es-ES" dirty="0" err="1"/>
              <a:t>exciting</a:t>
            </a:r>
            <a:r>
              <a:rPr lang="es-ES" dirty="0"/>
              <a:t> </a:t>
            </a:r>
            <a:r>
              <a:rPr lang="es-ES" dirty="0" err="1"/>
              <a:t>than</a:t>
            </a:r>
            <a:r>
              <a:rPr lang="es-ES" dirty="0"/>
              <a:t> </a:t>
            </a:r>
            <a:r>
              <a:rPr lang="es-ES" dirty="0" err="1"/>
              <a:t>ever</a:t>
            </a:r>
            <a:r>
              <a:rPr lang="es-ES" dirty="0"/>
              <a:t>, </a:t>
            </a:r>
            <a:r>
              <a:rPr lang="es-ES" dirty="0" err="1"/>
              <a:t>promoting</a:t>
            </a:r>
            <a:r>
              <a:rPr lang="es-ES" dirty="0"/>
              <a:t> </a:t>
            </a:r>
            <a:r>
              <a:rPr lang="es-ES" dirty="0" err="1"/>
              <a:t>curiosity</a:t>
            </a:r>
            <a:r>
              <a:rPr lang="es-ES" dirty="0"/>
              <a:t> and </a:t>
            </a:r>
            <a:r>
              <a:rPr lang="es-ES" dirty="0" err="1"/>
              <a:t>inspiration</a:t>
            </a:r>
            <a:r>
              <a:rPr lang="es-ES" dirty="0"/>
              <a:t> in </a:t>
            </a:r>
            <a:r>
              <a:rPr lang="es-ES" dirty="0" err="1"/>
              <a:t>the</a:t>
            </a:r>
            <a:r>
              <a:rPr lang="es-ES" dirty="0"/>
              <a:t> </a:t>
            </a:r>
            <a:r>
              <a:rPr lang="es-ES" dirty="0" err="1"/>
              <a:t>next</a:t>
            </a:r>
            <a:r>
              <a:rPr lang="es-ES" dirty="0"/>
              <a:t> </a:t>
            </a:r>
            <a:r>
              <a:rPr lang="es-ES" dirty="0" err="1"/>
              <a:t>generation</a:t>
            </a:r>
            <a:r>
              <a:rPr lang="es-ES" dirty="0"/>
              <a:t> </a:t>
            </a:r>
            <a:r>
              <a:rPr lang="es-ES" dirty="0" err="1"/>
              <a:t>of</a:t>
            </a:r>
            <a:r>
              <a:rPr lang="es-ES" dirty="0"/>
              <a:t> </a:t>
            </a:r>
            <a:r>
              <a:rPr lang="es-ES" dirty="0" err="1"/>
              <a:t>geniuses</a:t>
            </a:r>
            <a:r>
              <a:rPr lang="es-ES" dirty="0"/>
              <a:t>.</a:t>
            </a:r>
            <a:endParaRPr lang="es-CO" dirty="0"/>
          </a:p>
          <a:p>
            <a:pPr marL="0" indent="0">
              <a:lnSpc>
                <a:spcPct val="90000"/>
              </a:lnSpc>
              <a:buNone/>
            </a:pPr>
            <a:endParaRPr lang="es-ES" dirty="0"/>
          </a:p>
          <a:p>
            <a:pPr marL="0" indent="0">
              <a:lnSpc>
                <a:spcPct val="90000"/>
              </a:lnSpc>
              <a:buNone/>
            </a:pPr>
            <a:endParaRPr lang="es-ES" dirty="0"/>
          </a:p>
        </p:txBody>
      </p:sp>
      <p:cxnSp>
        <p:nvCxnSpPr>
          <p:cNvPr id="16" name="Straight Connector 15">
            <a:extLst>
              <a:ext uri="{FF2B5EF4-FFF2-40B4-BE49-F238E27FC236}">
                <a16:creationId xmlns:a16="http://schemas.microsoft.com/office/drawing/2014/main" id="{83CF16FB-1E70-44F7-947C-0BF2C4F85C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6551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F5DAC7F-B72E-4788-88FC-638A285D90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FA524684-72B3-3418-B2A5-DA96CAC3B667}"/>
              </a:ext>
            </a:extLst>
          </p:cNvPr>
          <p:cNvSpPr>
            <a:spLocks noGrp="1"/>
          </p:cNvSpPr>
          <p:nvPr>
            <p:ph type="title"/>
          </p:nvPr>
        </p:nvSpPr>
        <p:spPr>
          <a:xfrm>
            <a:off x="7865806" y="142018"/>
            <a:ext cx="3706762" cy="1608124"/>
          </a:xfrm>
        </p:spPr>
        <p:txBody>
          <a:bodyPr vert="horz" lIns="91440" tIns="45720" rIns="91440" bIns="45720" rtlCol="0" anchor="ctr">
            <a:normAutofit/>
          </a:bodyPr>
          <a:lstStyle/>
          <a:p>
            <a:r>
              <a:rPr lang="en-US" dirty="0">
                <a:latin typeface="Times New Roman" panose="02020603050405020304" pitchFamily="18" charset="0"/>
                <a:cs typeface="Times New Roman" panose="02020603050405020304" pitchFamily="18" charset="0"/>
              </a:rPr>
              <a:t>Features</a:t>
            </a:r>
          </a:p>
        </p:txBody>
      </p:sp>
      <p:pic>
        <p:nvPicPr>
          <p:cNvPr id="10" name="Imagen 9" descr="Imagen que contiene juguete, lego&#10;&#10;Descripción generada automáticamente">
            <a:extLst>
              <a:ext uri="{FF2B5EF4-FFF2-40B4-BE49-F238E27FC236}">
                <a16:creationId xmlns:a16="http://schemas.microsoft.com/office/drawing/2014/main" id="{3B61339D-3353-4EF8-E08D-F7618F2961CC}"/>
              </a:ext>
            </a:extLst>
          </p:cNvPr>
          <p:cNvPicPr>
            <a:picLocks noChangeAspect="1"/>
          </p:cNvPicPr>
          <p:nvPr/>
        </p:nvPicPr>
        <p:blipFill>
          <a:blip r:embed="rId4"/>
          <a:srcRect t="2285" r="-2" b="6914"/>
          <a:stretch/>
        </p:blipFill>
        <p:spPr>
          <a:xfrm>
            <a:off x="20" y="975"/>
            <a:ext cx="7552924" cy="6858000"/>
          </a:xfrm>
          <a:prstGeom prst="rect">
            <a:avLst/>
          </a:prstGeom>
        </p:spPr>
      </p:pic>
      <p:sp>
        <p:nvSpPr>
          <p:cNvPr id="3" name="Marcador de contenido 2">
            <a:extLst>
              <a:ext uri="{FF2B5EF4-FFF2-40B4-BE49-F238E27FC236}">
                <a16:creationId xmlns:a16="http://schemas.microsoft.com/office/drawing/2014/main" id="{604E852C-5FA3-5F35-F753-8E3E4CF94DA1}"/>
              </a:ext>
            </a:extLst>
          </p:cNvPr>
          <p:cNvSpPr>
            <a:spLocks noGrp="1"/>
          </p:cNvSpPr>
          <p:nvPr>
            <p:ph sz="half" idx="1"/>
          </p:nvPr>
        </p:nvSpPr>
        <p:spPr>
          <a:xfrm>
            <a:off x="7865806" y="2142883"/>
            <a:ext cx="3706762" cy="3972232"/>
          </a:xfrm>
        </p:spPr>
        <p:txBody>
          <a:bodyPr vert="horz" lIns="91440" tIns="45720" rIns="91440" bIns="45720" rtlCol="0" anchor="ctr">
            <a:noAutofit/>
          </a:bodyPr>
          <a:lstStyle/>
          <a:p>
            <a:pPr>
              <a:lnSpc>
                <a:spcPct val="90000"/>
              </a:lnSpc>
            </a:pPr>
            <a:r>
              <a:rPr lang="en-US" dirty="0">
                <a:latin typeface="Times New Roman" panose="02020603050405020304" pitchFamily="18" charset="0"/>
                <a:cs typeface="Times New Roman" panose="02020603050405020304" pitchFamily="18" charset="0"/>
              </a:rPr>
              <a:t>Imagine receiving a greeting from outer space while you study. A hug from the astronaut while portraying that warm touch in a series of color-coded light waves in the LUM-1N’s antennas.</a:t>
            </a:r>
          </a:p>
          <a:p>
            <a:pPr>
              <a:lnSpc>
                <a:spcPct val="90000"/>
              </a:lnSpc>
            </a:pPr>
            <a:r>
              <a:rPr lang="en-US" dirty="0">
                <a:latin typeface="Times New Roman" panose="02020603050405020304" pitchFamily="18" charset="0"/>
                <a:cs typeface="Times New Roman" panose="02020603050405020304" pitchFamily="18" charset="0"/>
              </a:rPr>
              <a:t>A small screen in the creature’s belly will allow astronauts to have videocalls with students sharing quality time, creating educational missions, and receiving questions from kids to learn about science and outer space.</a:t>
            </a:r>
          </a:p>
          <a:p>
            <a:pPr>
              <a:lnSpc>
                <a:spcPct val="90000"/>
              </a:lnSpc>
            </a:pPr>
            <a:r>
              <a:rPr lang="en-US" dirty="0">
                <a:latin typeface="Times New Roman" panose="02020603050405020304" pitchFamily="18" charset="0"/>
                <a:cs typeface="Times New Roman" panose="02020603050405020304" pitchFamily="18" charset="0"/>
              </a:rPr>
              <a:t>The use of AI will allow the creature to translate  voice messages to different languages.</a:t>
            </a:r>
          </a:p>
        </p:txBody>
      </p:sp>
    </p:spTree>
    <p:extLst>
      <p:ext uri="{BB962C8B-B14F-4D97-AF65-F5344CB8AC3E}">
        <p14:creationId xmlns:p14="http://schemas.microsoft.com/office/powerpoint/2010/main" val="268145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B6AC61-584C-C1B7-279A-B39BD654B481}"/>
              </a:ext>
            </a:extLst>
          </p:cNvPr>
          <p:cNvSpPr>
            <a:spLocks noGrp="1"/>
          </p:cNvSpPr>
          <p:nvPr>
            <p:ph type="title"/>
          </p:nvPr>
        </p:nvSpPr>
        <p:spPr>
          <a:xfrm>
            <a:off x="6298107" y="299884"/>
            <a:ext cx="5618590" cy="1641987"/>
          </a:xfrm>
        </p:spPr>
        <p:txBody>
          <a:bodyPr>
            <a:normAutofit/>
          </a:bodyPr>
          <a:lstStyle/>
          <a:p>
            <a:r>
              <a:rPr lang="es-ES" sz="2800" dirty="0" err="1">
                <a:latin typeface="Times New Roman" panose="02020603050405020304" pitchFamily="18" charset="0"/>
                <a:cs typeface="Times New Roman" panose="02020603050405020304" pitchFamily="18" charset="0"/>
              </a:rPr>
              <a:t>Activities</a:t>
            </a:r>
            <a:r>
              <a:rPr lang="es-ES" sz="2800" dirty="0">
                <a:latin typeface="Times New Roman" panose="02020603050405020304" pitchFamily="18" charset="0"/>
                <a:cs typeface="Times New Roman" panose="02020603050405020304" pitchFamily="18" charset="0"/>
              </a:rPr>
              <a:t>, </a:t>
            </a:r>
            <a:r>
              <a:rPr lang="es-ES" sz="2800" dirty="0" err="1">
                <a:latin typeface="Times New Roman" panose="02020603050405020304" pitchFamily="18" charset="0"/>
                <a:cs typeface="Times New Roman" panose="02020603050405020304" pitchFamily="18" charset="0"/>
              </a:rPr>
              <a:t>games</a:t>
            </a:r>
            <a:r>
              <a:rPr lang="es-ES" sz="2800" dirty="0">
                <a:latin typeface="Times New Roman" panose="02020603050405020304" pitchFamily="18" charset="0"/>
                <a:cs typeface="Times New Roman" panose="02020603050405020304" pitchFamily="18" charset="0"/>
              </a:rPr>
              <a:t>, and </a:t>
            </a:r>
            <a:r>
              <a:rPr lang="es-ES" sz="2800" dirty="0" err="1">
                <a:latin typeface="Times New Roman" panose="02020603050405020304" pitchFamily="18" charset="0"/>
                <a:cs typeface="Times New Roman" panose="02020603050405020304" pitchFamily="18" charset="0"/>
              </a:rPr>
              <a:t>missions</a:t>
            </a:r>
            <a:endParaRPr lang="es-CO" sz="2800"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28AD6CBC-B6C4-7998-C1D5-889F8FFF0EC8}"/>
              </a:ext>
            </a:extLst>
          </p:cNvPr>
          <p:cNvSpPr>
            <a:spLocks noGrp="1"/>
          </p:cNvSpPr>
          <p:nvPr>
            <p:ph idx="1"/>
          </p:nvPr>
        </p:nvSpPr>
        <p:spPr>
          <a:xfrm>
            <a:off x="6400800" y="2561303"/>
            <a:ext cx="5147730" cy="3637935"/>
          </a:xfrm>
        </p:spPr>
        <p:txBody>
          <a:bodyPr>
            <a:noAutofit/>
          </a:bodyPr>
          <a:lstStyle/>
          <a:p>
            <a:pPr algn="just">
              <a:lnSpc>
                <a:spcPct val="90000"/>
              </a:lnSpc>
            </a:pPr>
            <a:r>
              <a:rPr lang="es-ES" sz="2000" dirty="0" err="1">
                <a:latin typeface="Times New Roman" panose="02020603050405020304" pitchFamily="18" charset="0"/>
                <a:cs typeface="Times New Roman" panose="02020603050405020304" pitchFamily="18" charset="0"/>
              </a:rPr>
              <a:t>Space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mission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simulations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Children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could</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follow</a:t>
            </a:r>
            <a:r>
              <a:rPr lang="es-ES" sz="2000" dirty="0">
                <a:latin typeface="Times New Roman" panose="02020603050405020304" pitchFamily="18" charset="0"/>
                <a:cs typeface="Times New Roman" panose="02020603050405020304" pitchFamily="18" charset="0"/>
              </a:rPr>
              <a:t> simple </a:t>
            </a:r>
            <a:r>
              <a:rPr lang="es-ES" sz="2000" dirty="0" err="1">
                <a:latin typeface="Times New Roman" panose="02020603050405020304" pitchFamily="18" charset="0"/>
                <a:cs typeface="Times New Roman" panose="02020603050405020304" pitchFamily="18" charset="0"/>
              </a:rPr>
              <a:t>steps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simulate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space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missions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like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landing</a:t>
            </a:r>
            <a:r>
              <a:rPr lang="es-ES" sz="2000" dirty="0">
                <a:latin typeface="Times New Roman" panose="02020603050405020304" pitchFamily="18" charset="0"/>
                <a:cs typeface="Times New Roman" panose="02020603050405020304" pitchFamily="18" charset="0"/>
              </a:rPr>
              <a:t> a </a:t>
            </a:r>
            <a:r>
              <a:rPr lang="es-ES" sz="2000" dirty="0" err="1">
                <a:latin typeface="Times New Roman" panose="02020603050405020304" pitchFamily="18" charset="0"/>
                <a:cs typeface="Times New Roman" panose="02020603050405020304" pitchFamily="18" charset="0"/>
              </a:rPr>
              <a:t>launched</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rocket</a:t>
            </a:r>
            <a:r>
              <a:rPr lang="es-ES" sz="2000" dirty="0">
                <a:latin typeface="Times New Roman" panose="02020603050405020304" pitchFamily="18" charset="0"/>
                <a:cs typeface="Times New Roman" panose="02020603050405020304" pitchFamily="18" charset="0"/>
              </a:rPr>
              <a:t>.</a:t>
            </a:r>
          </a:p>
          <a:p>
            <a:pPr algn="just">
              <a:lnSpc>
                <a:spcPct val="90000"/>
              </a:lnSpc>
            </a:pPr>
            <a:r>
              <a:rPr lang="es-ES" sz="2000" dirty="0" err="1">
                <a:latin typeface="Times New Roman" panose="02020603050405020304" pitchFamily="18" charset="0"/>
                <a:cs typeface="Times New Roman" panose="02020603050405020304" pitchFamily="18" charset="0"/>
              </a:rPr>
              <a:t>Scientific</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experiments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astronauts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could</a:t>
            </a:r>
            <a:r>
              <a:rPr lang="es-ES" sz="2000" dirty="0">
                <a:latin typeface="Times New Roman" panose="02020603050405020304" pitchFamily="18" charset="0"/>
                <a:cs typeface="Times New Roman" panose="02020603050405020304" pitchFamily="18" charset="0"/>
              </a:rPr>
              <a:t> guide </a:t>
            </a:r>
            <a:r>
              <a:rPr lang="es-ES" sz="2000" dirty="0" err="1">
                <a:latin typeface="Times New Roman" panose="02020603050405020304" pitchFamily="18" charset="0"/>
                <a:cs typeface="Times New Roman" panose="02020603050405020304" pitchFamily="18" charset="0"/>
              </a:rPr>
              <a:t>kids</a:t>
            </a:r>
            <a:r>
              <a:rPr lang="es-ES" sz="2000" dirty="0">
                <a:latin typeface="Times New Roman" panose="02020603050405020304" pitchFamily="18" charset="0"/>
                <a:cs typeface="Times New Roman" panose="02020603050405020304" pitchFamily="18" charset="0"/>
              </a:rPr>
              <a:t> in </a:t>
            </a:r>
            <a:r>
              <a:rPr lang="es-ES" sz="2000" dirty="0" err="1">
                <a:latin typeface="Times New Roman" panose="02020603050405020304" pitchFamily="18" charset="0"/>
                <a:cs typeface="Times New Roman" panose="02020603050405020304" pitchFamily="18" charset="0"/>
              </a:rPr>
              <a:t>experiments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who</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showcase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principles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like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gravity</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atmospheric</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pressure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or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how</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grow</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plants</a:t>
            </a:r>
            <a:r>
              <a:rPr lang="es-ES" sz="2000" dirty="0">
                <a:latin typeface="Times New Roman" panose="02020603050405020304" pitchFamily="18" charset="0"/>
                <a:cs typeface="Times New Roman" panose="02020603050405020304" pitchFamily="18" charset="0"/>
              </a:rPr>
              <a:t> in </a:t>
            </a:r>
            <a:r>
              <a:rPr lang="es-ES" sz="2000" dirty="0" err="1">
                <a:latin typeface="Times New Roman" panose="02020603050405020304" pitchFamily="18" charset="0"/>
                <a:cs typeface="Times New Roman" panose="02020603050405020304" pitchFamily="18" charset="0"/>
              </a:rPr>
              <a:t>space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without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direct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sunlight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This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could</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allow</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kids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replicate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exciting</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scientific</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discoveries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with</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basic</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materials</a:t>
            </a:r>
            <a:r>
              <a:rPr lang="es-ES" sz="2000" dirty="0">
                <a:latin typeface="Times New Roman" panose="02020603050405020304" pitchFamily="18" charset="0"/>
                <a:cs typeface="Times New Roman" panose="02020603050405020304" pitchFamily="18" charset="0"/>
              </a:rPr>
              <a:t>.</a:t>
            </a:r>
          </a:p>
          <a:p>
            <a:pPr algn="just">
              <a:lnSpc>
                <a:spcPct val="90000"/>
              </a:lnSpc>
            </a:pPr>
            <a:r>
              <a:rPr lang="es-ES" sz="2000" dirty="0" err="1">
                <a:latin typeface="Times New Roman" panose="02020603050405020304" pitchFamily="18" charset="0"/>
                <a:cs typeface="Times New Roman" panose="02020603050405020304" pitchFamily="18" charset="0"/>
              </a:rPr>
              <a:t>Collaborative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challenges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Kids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could</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learn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to</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work</a:t>
            </a:r>
            <a:r>
              <a:rPr lang="es-ES" sz="2000" dirty="0">
                <a:latin typeface="Times New Roman" panose="02020603050405020304" pitchFamily="18" charset="0"/>
                <a:cs typeface="Times New Roman" panose="02020603050405020304" pitchFamily="18" charset="0"/>
              </a:rPr>
              <a:t> in </a:t>
            </a:r>
            <a:r>
              <a:rPr lang="es-ES" sz="2000" dirty="0" err="1">
                <a:latin typeface="Times New Roman" panose="02020603050405020304" pitchFamily="18" charset="0"/>
                <a:cs typeface="Times New Roman" panose="02020603050405020304" pitchFamily="18" charset="0"/>
              </a:rPr>
              <a:t>teams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just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like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space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professionals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with</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astronauts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proposing</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group</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challenges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like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creating</a:t>
            </a:r>
            <a:r>
              <a:rPr lang="es-ES" sz="2000" dirty="0">
                <a:latin typeface="Times New Roman" panose="02020603050405020304" pitchFamily="18" charset="0"/>
                <a:cs typeface="Times New Roman" panose="02020603050405020304" pitchFamily="18" charset="0"/>
              </a:rPr>
              <a:t> a </a:t>
            </a:r>
            <a:r>
              <a:rPr lang="es-ES" sz="2000" dirty="0" err="1">
                <a:latin typeface="Times New Roman" panose="02020603050405020304" pitchFamily="18" charset="0"/>
                <a:cs typeface="Times New Roman" panose="02020603050405020304" pitchFamily="18" charset="0"/>
              </a:rPr>
              <a:t>moon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space</a:t>
            </a:r>
            <a:r>
              <a:rPr lang="es-ES" sz="2000" dirty="0">
                <a:latin typeface="Times New Roman" panose="02020603050405020304" pitchFamily="18" charset="0"/>
                <a:cs typeface="Times New Roman" panose="02020603050405020304" pitchFamily="18" charset="0"/>
              </a:rPr>
              <a:t> base </a:t>
            </a:r>
            <a:r>
              <a:rPr lang="es-ES" sz="2000" dirty="0" err="1">
                <a:latin typeface="Times New Roman" panose="02020603050405020304" pitchFamily="18" charset="0"/>
                <a:cs typeface="Times New Roman" panose="02020603050405020304" pitchFamily="18" charset="0"/>
              </a:rPr>
              <a:t>or</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copying</a:t>
            </a:r>
            <a:r>
              <a:rPr lang="es-ES" sz="2000" dirty="0">
                <a:latin typeface="Times New Roman" panose="02020603050405020304" pitchFamily="18" charset="0"/>
                <a:cs typeface="Times New Roman" panose="02020603050405020304" pitchFamily="18" charset="0"/>
              </a:rPr>
              <a:t> a </a:t>
            </a:r>
            <a:r>
              <a:rPr lang="es-ES" sz="2000" dirty="0" err="1">
                <a:latin typeface="Times New Roman" panose="02020603050405020304" pitchFamily="18" charset="0"/>
                <a:cs typeface="Times New Roman" panose="02020603050405020304" pitchFamily="18" charset="0"/>
              </a:rPr>
              <a:t>mars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mission</a:t>
            </a:r>
            <a:r>
              <a:rPr lang="es-ES" sz="2000" dirty="0">
                <a:latin typeface="Times New Roman" panose="02020603050405020304" pitchFamily="18" charset="0"/>
                <a:cs typeface="Times New Roman" panose="02020603050405020304" pitchFamily="18" charset="0"/>
              </a:rPr>
              <a:t>.</a:t>
            </a:r>
            <a:endParaRPr lang="es-CO" sz="2000" dirty="0">
              <a:latin typeface="Times New Roman" panose="02020603050405020304" pitchFamily="18" charset="0"/>
              <a:cs typeface="Times New Roman" panose="02020603050405020304" pitchFamily="18" charset="0"/>
            </a:endParaRPr>
          </a:p>
          <a:p>
            <a:pPr algn="just">
              <a:lnSpc>
                <a:spcPct val="90000"/>
              </a:lnSpc>
            </a:pPr>
            <a:endParaRPr lang="es-CO" sz="2000" dirty="0">
              <a:latin typeface="Times New Roman" panose="02020603050405020304" pitchFamily="18" charset="0"/>
              <a:cs typeface="Times New Roman" panose="02020603050405020304" pitchFamily="18" charset="0"/>
            </a:endParaRPr>
          </a:p>
        </p:txBody>
      </p:sp>
      <p:pic>
        <p:nvPicPr>
          <p:cNvPr id="5" name="Imagen 4" descr="Imagen que contiene interior, verde, cama, tabla&#10;&#10;Descripción generada automáticamente">
            <a:extLst>
              <a:ext uri="{FF2B5EF4-FFF2-40B4-BE49-F238E27FC236}">
                <a16:creationId xmlns:a16="http://schemas.microsoft.com/office/drawing/2014/main" id="{DA0158D9-5342-A133-B183-8ACF526643BC}"/>
              </a:ext>
            </a:extLst>
          </p:cNvPr>
          <p:cNvPicPr>
            <a:picLocks noChangeAspect="1"/>
          </p:cNvPicPr>
          <p:nvPr/>
        </p:nvPicPr>
        <p:blipFill>
          <a:blip r:embed="rId3"/>
          <a:stretch>
            <a:fillRect/>
          </a:stretch>
        </p:blipFill>
        <p:spPr>
          <a:xfrm>
            <a:off x="643470" y="948813"/>
            <a:ext cx="5250425"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73426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81BE7-21B1-05B9-9594-E7C594E43712}"/>
              </a:ext>
            </a:extLst>
          </p:cNvPr>
          <p:cNvSpPr>
            <a:spLocks noGrp="1"/>
          </p:cNvSpPr>
          <p:nvPr>
            <p:ph type="title"/>
          </p:nvPr>
        </p:nvSpPr>
        <p:spPr>
          <a:xfrm>
            <a:off x="685801" y="904569"/>
            <a:ext cx="4648199" cy="1230398"/>
          </a:xfrm>
        </p:spPr>
        <p:txBody>
          <a:bodyPr/>
          <a:lstStyle/>
          <a:p>
            <a:r>
              <a:rPr lang="es-ES" b="0" i="0" dirty="0" err="1">
                <a:effectLst/>
                <a:latin typeface="Times New Roman" panose="02020603050405020304" pitchFamily="18" charset="0"/>
                <a:cs typeface="Times New Roman" panose="02020603050405020304" pitchFamily="18" charset="0"/>
              </a:rPr>
              <a:t>Benefits</a:t>
            </a:r>
            <a:r>
              <a:rPr lang="es-ES" b="0" i="0" dirty="0">
                <a:effectLst/>
                <a:latin typeface="Times New Roman" panose="02020603050405020304" pitchFamily="18" charset="0"/>
                <a:cs typeface="Times New Roman" panose="02020603050405020304" pitchFamily="18" charset="0"/>
              </a:rPr>
              <a:t> </a:t>
            </a:r>
            <a:br>
              <a:rPr lang="es-ES" b="0" i="0" dirty="0">
                <a:effectLst/>
                <a:latin typeface="Times New Roman" panose="02020603050405020304" pitchFamily="18" charset="0"/>
                <a:cs typeface="Times New Roman" panose="02020603050405020304" pitchFamily="18" charset="0"/>
              </a:rPr>
            </a:br>
            <a:endParaRPr lang="es-CO"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3402E217-4EC9-AFE2-3A2C-BDB9DFC7D120}"/>
              </a:ext>
            </a:extLst>
          </p:cNvPr>
          <p:cNvSpPr>
            <a:spLocks noGrp="1"/>
          </p:cNvSpPr>
          <p:nvPr>
            <p:ph idx="1"/>
          </p:nvPr>
        </p:nvSpPr>
        <p:spPr>
          <a:xfrm>
            <a:off x="685801" y="2134967"/>
            <a:ext cx="4648199" cy="4345967"/>
          </a:xfrm>
        </p:spPr>
        <p:txBody>
          <a:bodyPr>
            <a:normAutofit/>
          </a:bodyPr>
          <a:lstStyle/>
          <a:p>
            <a:pPr marL="0" indent="0">
              <a:buNone/>
            </a:pPr>
            <a:r>
              <a:rPr lang="es-ES" sz="2000" b="0" i="0" dirty="0">
                <a:effectLst/>
                <a:latin typeface="Times New Roman" panose="02020603050405020304" pitchFamily="18" charset="0"/>
                <a:cs typeface="Times New Roman" panose="02020603050405020304" pitchFamily="18" charset="0"/>
              </a:rPr>
              <a:t>1.⁠ ⁠</a:t>
            </a:r>
            <a:r>
              <a:rPr lang="es-ES" sz="2000" b="0" i="0" dirty="0" err="1">
                <a:effectLst/>
                <a:latin typeface="Times New Roman" panose="02020603050405020304" pitchFamily="18" charset="0"/>
                <a:cs typeface="Times New Roman" panose="02020603050405020304" pitchFamily="18" charset="0"/>
              </a:rPr>
              <a:t>Quality</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access</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to</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education</a:t>
            </a:r>
            <a:r>
              <a:rPr lang="es-ES" sz="2000" b="0" i="0" dirty="0">
                <a:effectLst/>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a:t>
            </a:r>
            <a:r>
              <a:rPr lang="es-ES" sz="2000" b="0" i="0" dirty="0" err="1">
                <a:effectLst/>
                <a:latin typeface="Times New Roman" panose="02020603050405020304" pitchFamily="18" charset="0"/>
                <a:cs typeface="Times New Roman" panose="02020603050405020304" pitchFamily="18" charset="0"/>
              </a:rPr>
              <a:t>hildhood</a:t>
            </a:r>
            <a:r>
              <a:rPr lang="es-ES" sz="2000" b="0" i="0" dirty="0">
                <a:effectLst/>
                <a:latin typeface="Times New Roman" panose="02020603050405020304" pitchFamily="18" charset="0"/>
                <a:cs typeface="Times New Roman" panose="02020603050405020304" pitchFamily="18" charset="0"/>
              </a:rPr>
              <a:t> and </a:t>
            </a:r>
            <a:r>
              <a:rPr lang="es-ES" sz="2000" b="0" i="0" dirty="0" err="1">
                <a:effectLst/>
                <a:latin typeface="Times New Roman" panose="02020603050405020304" pitchFamily="18" charset="0"/>
                <a:cs typeface="Times New Roman" panose="02020603050405020304" pitchFamily="18" charset="0"/>
              </a:rPr>
              <a:t>youth</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with</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limited</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educational</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opportunities</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could</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have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access</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to</a:t>
            </a:r>
            <a:r>
              <a:rPr lang="es-ES" sz="2000" b="0" i="0" dirty="0">
                <a:effectLst/>
                <a:latin typeface="Times New Roman" panose="02020603050405020304" pitchFamily="18" charset="0"/>
                <a:cs typeface="Times New Roman" panose="02020603050405020304" pitchFamily="18" charset="0"/>
              </a:rPr>
              <a:t> a </a:t>
            </a:r>
            <a:r>
              <a:rPr lang="es-ES" sz="2000" b="0" i="0" dirty="0" err="1">
                <a:effectLst/>
                <a:latin typeface="Times New Roman" panose="02020603050405020304" pitchFamily="18" charset="0"/>
                <a:cs typeface="Times New Roman" panose="02020603050405020304" pitchFamily="18" charset="0"/>
              </a:rPr>
              <a:t>better</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quality</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education</a:t>
            </a:r>
            <a:r>
              <a:rPr lang="es-ES" sz="2000" b="0" i="0" dirty="0">
                <a:effectLst/>
                <a:latin typeface="Times New Roman" panose="02020603050405020304" pitchFamily="18" charset="0"/>
                <a:cs typeface="Times New Roman" panose="02020603050405020304" pitchFamily="18" charset="0"/>
              </a:rPr>
              <a:t> in </a:t>
            </a:r>
            <a:r>
              <a:rPr lang="es-ES" sz="2000" b="0" i="0" dirty="0" err="1">
                <a:effectLst/>
                <a:latin typeface="Times New Roman" panose="02020603050405020304" pitchFamily="18" charset="0"/>
                <a:cs typeface="Times New Roman" panose="02020603050405020304" pitchFamily="18" charset="0"/>
              </a:rPr>
              <a:t>science</a:t>
            </a:r>
            <a:r>
              <a:rPr lang="es-ES" sz="2000" b="0" i="0" dirty="0">
                <a:effectLst/>
                <a:latin typeface="Times New Roman" panose="02020603050405020304" pitchFamily="18" charset="0"/>
                <a:cs typeface="Times New Roman" panose="02020603050405020304" pitchFamily="18" charset="0"/>
              </a:rPr>
              <a:t> and </a:t>
            </a:r>
            <a:r>
              <a:rPr lang="es-ES" sz="2000" b="0" i="0" dirty="0" err="1">
                <a:effectLst/>
                <a:latin typeface="Times New Roman" panose="02020603050405020304" pitchFamily="18" charset="0"/>
                <a:cs typeface="Times New Roman" panose="02020603050405020304" pitchFamily="18" charset="0"/>
              </a:rPr>
              <a:t>technology</a:t>
            </a:r>
            <a:r>
              <a:rPr lang="es-ES" sz="2000" b="0" i="0" dirty="0">
                <a:effectLst/>
                <a:latin typeface="Times New Roman" panose="02020603050405020304" pitchFamily="18" charset="0"/>
                <a:cs typeface="Times New Roman" panose="02020603050405020304" pitchFamily="18" charset="0"/>
              </a:rPr>
              <a:t>. </a:t>
            </a:r>
          </a:p>
          <a:p>
            <a:pPr marL="0" indent="0">
              <a:buNone/>
            </a:pPr>
            <a:r>
              <a:rPr lang="es-ES" sz="2000" b="0" i="0" dirty="0">
                <a:effectLst/>
                <a:latin typeface="Times New Roman" panose="02020603050405020304" pitchFamily="18" charset="0"/>
                <a:cs typeface="Times New Roman" panose="02020603050405020304" pitchFamily="18" charset="0"/>
              </a:rPr>
              <a:t>2.⁠ ⁠</a:t>
            </a:r>
            <a:r>
              <a:rPr lang="es-ES" sz="2000" b="0" i="0" dirty="0" err="1">
                <a:effectLst/>
                <a:latin typeface="Times New Roman" panose="02020603050405020304" pitchFamily="18" charset="0"/>
                <a:cs typeface="Times New Roman" panose="02020603050405020304" pitchFamily="18" charset="0"/>
              </a:rPr>
              <a:t>Inspiration</a:t>
            </a:r>
            <a:r>
              <a:rPr lang="es-ES" sz="2000" b="0" i="0" dirty="0">
                <a:effectLst/>
                <a:latin typeface="Times New Roman" panose="02020603050405020304" pitchFamily="18" charset="0"/>
                <a:cs typeface="Times New Roman" panose="02020603050405020304" pitchFamily="18" charset="0"/>
              </a:rPr>
              <a:t> and </a:t>
            </a:r>
            <a:r>
              <a:rPr lang="es-ES" sz="2000" b="0" i="0" dirty="0" err="1">
                <a:effectLst/>
                <a:latin typeface="Times New Roman" panose="02020603050405020304" pitchFamily="18" charset="0"/>
                <a:cs typeface="Times New Roman" panose="02020603050405020304" pitchFamily="18" charset="0"/>
              </a:rPr>
              <a:t>motivation</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The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project</a:t>
            </a:r>
            <a:r>
              <a:rPr lang="es-ES" sz="2000" b="0" i="0" dirty="0">
                <a:effectLst/>
                <a:latin typeface="Times New Roman" panose="02020603050405020304" pitchFamily="18" charset="0"/>
                <a:cs typeface="Times New Roman" panose="02020603050405020304" pitchFamily="18" charset="0"/>
              </a:rPr>
              <a:t> can inspire </a:t>
            </a:r>
            <a:r>
              <a:rPr lang="es-ES" sz="2000" b="0" i="0" dirty="0" err="1">
                <a:effectLst/>
                <a:latin typeface="Times New Roman" panose="02020603050405020304" pitchFamily="18" charset="0"/>
                <a:cs typeface="Times New Roman" panose="02020603050405020304" pitchFamily="18" charset="0"/>
              </a:rPr>
              <a:t>youth</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to</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follow</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careers</a:t>
            </a:r>
            <a:r>
              <a:rPr lang="es-ES" sz="2000" b="0" i="0" dirty="0">
                <a:effectLst/>
                <a:latin typeface="Times New Roman" panose="02020603050405020304" pitchFamily="18" charset="0"/>
                <a:cs typeface="Times New Roman" panose="02020603050405020304" pitchFamily="18" charset="0"/>
              </a:rPr>
              <a:t> in </a:t>
            </a:r>
            <a:r>
              <a:rPr lang="es-ES" sz="2000" b="0" i="0" dirty="0" err="1">
                <a:effectLst/>
                <a:latin typeface="Times New Roman" panose="02020603050405020304" pitchFamily="18" charset="0"/>
                <a:cs typeface="Times New Roman" panose="02020603050405020304" pitchFamily="18" charset="0"/>
              </a:rPr>
              <a:t>science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technology</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engineering</a:t>
            </a:r>
            <a:r>
              <a:rPr lang="es-ES" sz="2000" b="0" i="0" dirty="0">
                <a:effectLst/>
                <a:latin typeface="Times New Roman" panose="02020603050405020304" pitchFamily="18" charset="0"/>
                <a:cs typeface="Times New Roman" panose="02020603050405020304" pitchFamily="18" charset="0"/>
              </a:rPr>
              <a:t>,</a:t>
            </a:r>
            <a:r>
              <a:rPr lang="es-ES" sz="2000" dirty="0">
                <a:latin typeface="Times New Roman" panose="02020603050405020304" pitchFamily="18" charset="0"/>
                <a:cs typeface="Times New Roman" panose="02020603050405020304" pitchFamily="18" charset="0"/>
              </a:rPr>
              <a:t> </a:t>
            </a:r>
            <a:r>
              <a:rPr lang="es-ES" sz="2000" b="0" i="0" dirty="0">
                <a:effectLst/>
                <a:latin typeface="Times New Roman" panose="02020603050405020304" pitchFamily="18" charset="0"/>
                <a:cs typeface="Times New Roman" panose="02020603050405020304" pitchFamily="18" charset="0"/>
              </a:rPr>
              <a:t>and </a:t>
            </a:r>
            <a:r>
              <a:rPr lang="es-ES" sz="2000" b="0" i="0" dirty="0" err="1">
                <a:effectLst/>
                <a:latin typeface="Times New Roman" panose="02020603050405020304" pitchFamily="18" charset="0"/>
                <a:cs typeface="Times New Roman" panose="02020603050405020304" pitchFamily="18" charset="0"/>
              </a:rPr>
              <a:t>math</a:t>
            </a:r>
            <a:r>
              <a:rPr lang="es-ES" sz="2000" b="0" i="0" dirty="0">
                <a:effectLst/>
                <a:latin typeface="Times New Roman" panose="02020603050405020304" pitchFamily="18" charset="0"/>
                <a:cs typeface="Times New Roman" panose="02020603050405020304" pitchFamily="18" charset="0"/>
              </a:rPr>
              <a:t> (STEM). </a:t>
            </a:r>
          </a:p>
          <a:p>
            <a:pPr marL="0" indent="0">
              <a:buNone/>
            </a:pPr>
            <a:r>
              <a:rPr lang="es-ES" sz="2000" b="0" i="0" dirty="0">
                <a:effectLst/>
                <a:latin typeface="Times New Roman" panose="02020603050405020304" pitchFamily="18" charset="0"/>
                <a:cs typeface="Times New Roman" panose="02020603050405020304" pitchFamily="18" charset="0"/>
              </a:rPr>
              <a:t>3.⁠ ⁠Cultural </a:t>
            </a:r>
            <a:r>
              <a:rPr lang="es-ES" sz="2000" b="0" i="0" dirty="0" err="1">
                <a:effectLst/>
                <a:latin typeface="Times New Roman" panose="02020603050405020304" pitchFamily="18" charset="0"/>
                <a:cs typeface="Times New Roman" panose="02020603050405020304" pitchFamily="18" charset="0"/>
              </a:rPr>
              <a:t>connection:The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project</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fosters</a:t>
            </a:r>
            <a:r>
              <a:rPr lang="es-ES" sz="2000" b="0" i="0" dirty="0">
                <a:effectLst/>
                <a:latin typeface="Times New Roman" panose="02020603050405020304" pitchFamily="18" charset="0"/>
                <a:cs typeface="Times New Roman" panose="02020603050405020304" pitchFamily="18" charset="0"/>
              </a:rPr>
              <a:t> cultural </a:t>
            </a:r>
            <a:r>
              <a:rPr lang="es-ES" sz="2000" b="0" i="0" dirty="0" err="1">
                <a:effectLst/>
                <a:latin typeface="Times New Roman" panose="02020603050405020304" pitchFamily="18" charset="0"/>
                <a:cs typeface="Times New Roman" panose="02020603050405020304" pitchFamily="18" charset="0"/>
              </a:rPr>
              <a:t>connection</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between</a:t>
            </a:r>
            <a:r>
              <a:rPr lang="es-ES" sz="2000" b="0" i="0" dirty="0">
                <a:effectLst/>
                <a:latin typeface="Times New Roman" panose="02020603050405020304" pitchFamily="18" charset="0"/>
                <a:cs typeface="Times New Roman" panose="02020603050405020304" pitchFamily="18" charset="0"/>
              </a:rPr>
              <a:t> NASA </a:t>
            </a:r>
            <a:r>
              <a:rPr lang="es-ES" sz="2000" b="0" i="0" dirty="0" err="1">
                <a:effectLst/>
                <a:latin typeface="Times New Roman" panose="02020603050405020304" pitchFamily="18" charset="0"/>
                <a:cs typeface="Times New Roman" panose="02020603050405020304" pitchFamily="18" charset="0"/>
              </a:rPr>
              <a:t>astronauts</a:t>
            </a:r>
            <a:r>
              <a:rPr lang="es-ES" sz="2000" b="0" i="0" dirty="0">
                <a:effectLst/>
                <a:latin typeface="Times New Roman" panose="02020603050405020304" pitchFamily="18" charset="0"/>
                <a:cs typeface="Times New Roman" panose="02020603050405020304" pitchFamily="18" charset="0"/>
              </a:rPr>
              <a:t> and </a:t>
            </a:r>
            <a:r>
              <a:rPr lang="es-ES" sz="2000" b="0" i="0" dirty="0" err="1">
                <a:effectLst/>
                <a:latin typeface="Times New Roman" panose="02020603050405020304" pitchFamily="18" charset="0"/>
                <a:cs typeface="Times New Roman" panose="02020603050405020304" pitchFamily="18" charset="0"/>
              </a:rPr>
              <a:t>communities</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from</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all</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over</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the</a:t>
            </a:r>
            <a:r>
              <a:rPr lang="es-ES" sz="2000" b="0" i="0" dirty="0">
                <a:effectLst/>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a:t>
            </a:r>
            <a:r>
              <a:rPr lang="es-ES" sz="2000" b="0" i="0" dirty="0" err="1">
                <a:effectLst/>
                <a:latin typeface="Times New Roman" panose="02020603050405020304" pitchFamily="18" charset="0"/>
                <a:cs typeface="Times New Roman" panose="02020603050405020304" pitchFamily="18" charset="0"/>
              </a:rPr>
              <a:t>orld</a:t>
            </a:r>
            <a:r>
              <a:rPr lang="es-ES" sz="2000" b="0" i="0" dirty="0">
                <a:effectLst/>
                <a:latin typeface="Times New Roman" panose="02020603050405020304" pitchFamily="18" charset="0"/>
                <a:cs typeface="Times New Roman" panose="02020603050405020304" pitchFamily="18" charset="0"/>
              </a:rPr>
              <a:t>.</a:t>
            </a:r>
            <a:endParaRPr lang="es-CO" sz="2000" dirty="0">
              <a:latin typeface="Times New Roman" panose="02020603050405020304" pitchFamily="18" charset="0"/>
              <a:cs typeface="Times New Roman" panose="02020603050405020304" pitchFamily="18" charset="0"/>
            </a:endParaRPr>
          </a:p>
        </p:txBody>
      </p:sp>
      <p:sp>
        <p:nvSpPr>
          <p:cNvPr id="4" name="Título 1">
            <a:extLst>
              <a:ext uri="{FF2B5EF4-FFF2-40B4-BE49-F238E27FC236}">
                <a16:creationId xmlns:a16="http://schemas.microsoft.com/office/drawing/2014/main" id="{6A10D2B9-9374-0DA6-909C-D6BC9F663A57}"/>
              </a:ext>
            </a:extLst>
          </p:cNvPr>
          <p:cNvSpPr txBox="1">
            <a:spLocks/>
          </p:cNvSpPr>
          <p:nvPr/>
        </p:nvSpPr>
        <p:spPr>
          <a:xfrm>
            <a:off x="6120582" y="904569"/>
            <a:ext cx="3505199" cy="123039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err="1">
                <a:latin typeface="Times New Roman" panose="02020603050405020304" pitchFamily="18" charset="0"/>
                <a:cs typeface="Times New Roman" panose="02020603050405020304" pitchFamily="18" charset="0"/>
              </a:rPr>
              <a:t>Challenges</a:t>
            </a:r>
            <a:r>
              <a:rPr lang="es-ES" dirty="0">
                <a:latin typeface="Times New Roman" panose="02020603050405020304" pitchFamily="18" charset="0"/>
                <a:cs typeface="Times New Roman" panose="02020603050405020304" pitchFamily="18" charset="0"/>
              </a:rPr>
              <a:t> </a:t>
            </a:r>
            <a:br>
              <a:rPr lang="es-ES" dirty="0">
                <a:latin typeface="Times New Roman" panose="02020603050405020304" pitchFamily="18" charset="0"/>
                <a:cs typeface="Times New Roman" panose="02020603050405020304" pitchFamily="18" charset="0"/>
              </a:rPr>
            </a:br>
            <a:endParaRPr lang="es-CO" dirty="0">
              <a:latin typeface="Times New Roman" panose="02020603050405020304" pitchFamily="18" charset="0"/>
              <a:cs typeface="Times New Roman" panose="02020603050405020304" pitchFamily="18" charset="0"/>
            </a:endParaRPr>
          </a:p>
        </p:txBody>
      </p:sp>
      <p:sp>
        <p:nvSpPr>
          <p:cNvPr id="5" name="Marcador de contenido 2">
            <a:extLst>
              <a:ext uri="{FF2B5EF4-FFF2-40B4-BE49-F238E27FC236}">
                <a16:creationId xmlns:a16="http://schemas.microsoft.com/office/drawing/2014/main" id="{5B86B1C3-07D5-F36A-784F-A57A64C1F19A}"/>
              </a:ext>
            </a:extLst>
          </p:cNvPr>
          <p:cNvSpPr txBox="1">
            <a:spLocks/>
          </p:cNvSpPr>
          <p:nvPr/>
        </p:nvSpPr>
        <p:spPr>
          <a:xfrm>
            <a:off x="6120582" y="2341444"/>
            <a:ext cx="4648199" cy="341670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s-ES" sz="2000" b="0" i="0" dirty="0">
                <a:effectLst/>
                <a:latin typeface="Times New Roman" panose="02020603050405020304" pitchFamily="18" charset="0"/>
                <a:cs typeface="Times New Roman" panose="02020603050405020304" pitchFamily="18" charset="0"/>
              </a:rPr>
              <a:t>1.⁠ ⁠</a:t>
            </a:r>
            <a:r>
              <a:rPr lang="es-ES" sz="2000" b="0" i="0" dirty="0" err="1">
                <a:effectLst/>
                <a:latin typeface="Times New Roman" panose="02020603050405020304" pitchFamily="18" charset="0"/>
                <a:cs typeface="Times New Roman" panose="02020603050405020304" pitchFamily="18" charset="0"/>
              </a:rPr>
              <a:t>Infrastructure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The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lack</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of</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infrastructure</a:t>
            </a:r>
            <a:r>
              <a:rPr lang="es-ES" sz="2000" b="0" i="0" dirty="0">
                <a:effectLst/>
                <a:latin typeface="Times New Roman" panose="02020603050405020304" pitchFamily="18" charset="0"/>
                <a:cs typeface="Times New Roman" panose="02020603050405020304" pitchFamily="18" charset="0"/>
              </a:rPr>
              <a:t> in </a:t>
            </a:r>
            <a:r>
              <a:rPr lang="es-ES" sz="2000" b="0" i="0" dirty="0" err="1">
                <a:effectLst/>
                <a:latin typeface="Times New Roman" panose="02020603050405020304" pitchFamily="18" charset="0"/>
                <a:cs typeface="Times New Roman" panose="02020603050405020304" pitchFamily="18" charset="0"/>
              </a:rPr>
              <a:t>certain</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communities</a:t>
            </a:r>
            <a:r>
              <a:rPr lang="es-ES" sz="2000" b="0" i="0" dirty="0">
                <a:effectLst/>
                <a:latin typeface="Times New Roman" panose="02020603050405020304" pitchFamily="18" charset="0"/>
                <a:cs typeface="Times New Roman" panose="02020603050405020304" pitchFamily="18" charset="0"/>
              </a:rPr>
              <a:t> can be </a:t>
            </a:r>
            <a:r>
              <a:rPr lang="es-ES" sz="2000" b="0" i="0" dirty="0" err="1">
                <a:effectLst/>
                <a:latin typeface="Times New Roman" panose="02020603050405020304" pitchFamily="18" charset="0"/>
                <a:cs typeface="Times New Roman" panose="02020603050405020304" pitchFamily="18" charset="0"/>
              </a:rPr>
              <a:t>an</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obstacle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for</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the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project</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develpment</a:t>
            </a:r>
            <a:r>
              <a:rPr lang="es-ES" sz="2000" b="0" i="0" dirty="0">
                <a:effectLst/>
                <a:latin typeface="Times New Roman" panose="02020603050405020304" pitchFamily="18" charset="0"/>
                <a:cs typeface="Times New Roman" panose="02020603050405020304" pitchFamily="18" charset="0"/>
              </a:rPr>
              <a:t> and safety.</a:t>
            </a:r>
            <a:endParaRPr lang="es-ES" sz="2000" dirty="0">
              <a:latin typeface="Times New Roman" panose="02020603050405020304" pitchFamily="18" charset="0"/>
              <a:cs typeface="Times New Roman" panose="02020603050405020304" pitchFamily="18" charset="0"/>
            </a:endParaRPr>
          </a:p>
          <a:p>
            <a:pPr marL="0" indent="0">
              <a:buNone/>
            </a:pPr>
            <a:r>
              <a:rPr lang="es-ES" sz="2000" dirty="0">
                <a:latin typeface="Times New Roman" panose="02020603050405020304" pitchFamily="18" charset="0"/>
                <a:cs typeface="Times New Roman" panose="02020603050405020304" pitchFamily="18" charset="0"/>
              </a:rPr>
              <a:t>2.⁠ </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Mainteance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The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mainteance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of</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the</a:t>
            </a:r>
            <a:r>
              <a:rPr lang="es-ES" sz="2000" b="0" i="0" dirty="0">
                <a:effectLst/>
                <a:latin typeface="Times New Roman" panose="02020603050405020304" pitchFamily="18" charset="0"/>
                <a:cs typeface="Times New Roman" panose="02020603050405020304" pitchFamily="18" charset="0"/>
              </a:rPr>
              <a:t> </a:t>
            </a:r>
            <a:r>
              <a:rPr lang="es-ES" sz="2000" b="0" i="0" dirty="0" err="1">
                <a:effectLst/>
                <a:latin typeface="Times New Roman" panose="02020603050405020304" pitchFamily="18" charset="0"/>
                <a:cs typeface="Times New Roman" panose="02020603050405020304" pitchFamily="18" charset="0"/>
              </a:rPr>
              <a:t>plush</a:t>
            </a:r>
            <a:r>
              <a:rPr lang="es-ES" sz="2000" b="0" i="0" dirty="0">
                <a:effectLst/>
                <a:latin typeface="Times New Roman" panose="02020603050405020304" pitchFamily="18" charset="0"/>
                <a:cs typeface="Times New Roman" panose="02020603050405020304" pitchFamily="18" charset="0"/>
              </a:rPr>
              <a:t> and </a:t>
            </a:r>
            <a:r>
              <a:rPr lang="es-ES" sz="2000" b="0" i="0" dirty="0" err="1">
                <a:effectLst/>
                <a:latin typeface="Times New Roman" panose="02020603050405020304" pitchFamily="18" charset="0"/>
                <a:cs typeface="Times New Roman" panose="02020603050405020304" pitchFamily="18" charset="0"/>
              </a:rPr>
              <a:t>the</a:t>
            </a:r>
            <a:r>
              <a:rPr lang="es-ES" sz="2000" b="0" i="0" dirty="0">
                <a:effectLst/>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features</a:t>
            </a:r>
            <a:r>
              <a:rPr lang="es-ES" sz="2000" dirty="0">
                <a:latin typeface="Times New Roman" panose="02020603050405020304" pitchFamily="18" charset="0"/>
                <a:cs typeface="Times New Roman" panose="02020603050405020304" pitchFamily="18" charset="0"/>
              </a:rPr>
              <a:t> can </a:t>
            </a:r>
            <a:r>
              <a:rPr lang="es-ES" sz="2000" dirty="0" err="1">
                <a:latin typeface="Times New Roman" panose="02020603050405020304" pitchFamily="18" charset="0"/>
                <a:cs typeface="Times New Roman" panose="02020603050405020304" pitchFamily="18" charset="0"/>
              </a:rPr>
              <a:t>require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additional</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resources</a:t>
            </a:r>
            <a:r>
              <a:rPr lang="es-ES" sz="2000" dirty="0">
                <a:latin typeface="Times New Roman" panose="02020603050405020304" pitchFamily="18" charset="0"/>
                <a:cs typeface="Times New Roman" panose="02020603050405020304" pitchFamily="18" charset="0"/>
              </a:rPr>
              <a:t> and </a:t>
            </a:r>
            <a:r>
              <a:rPr lang="es-ES" sz="2000" dirty="0" err="1">
                <a:latin typeface="Times New Roman" panose="02020603050405020304" pitchFamily="18" charset="0"/>
                <a:cs typeface="Times New Roman" panose="02020603050405020304" pitchFamily="18" charset="0"/>
              </a:rPr>
              <a:t>support</a:t>
            </a:r>
            <a:r>
              <a:rPr lang="es-ES" sz="2000" dirty="0">
                <a:latin typeface="Times New Roman" panose="02020603050405020304" pitchFamily="18" charset="0"/>
                <a:cs typeface="Times New Roman" panose="02020603050405020304" pitchFamily="18" charset="0"/>
              </a:rPr>
              <a:t>.</a:t>
            </a:r>
          </a:p>
          <a:p>
            <a:pPr marL="0" indent="0">
              <a:buNone/>
            </a:pPr>
            <a:r>
              <a:rPr lang="es-ES" sz="2000" dirty="0">
                <a:latin typeface="Times New Roman" panose="02020603050405020304" pitchFamily="18" charset="0"/>
                <a:cs typeface="Times New Roman" panose="02020603050405020304" pitchFamily="18" charset="0"/>
              </a:rPr>
              <a:t>3.⁠ ⁠</a:t>
            </a:r>
            <a:r>
              <a:rPr lang="es-ES" sz="2000" dirty="0" err="1">
                <a:latin typeface="Times New Roman" panose="02020603050405020304" pitchFamily="18" charset="0"/>
                <a:cs typeface="Times New Roman" panose="02020603050405020304" pitchFamily="18" charset="0"/>
              </a:rPr>
              <a:t>Production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creation</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of</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the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creature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will</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require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professionals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from</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different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fields</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programming</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technology</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language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engineering</a:t>
            </a:r>
            <a:r>
              <a:rPr lang="es-ES" sz="2000" dirty="0">
                <a:latin typeface="Times New Roman" panose="02020603050405020304" pitchFamily="18" charset="0"/>
                <a:cs typeface="Times New Roman" panose="02020603050405020304" pitchFamily="18" charset="0"/>
              </a:rPr>
              <a:t>, etc.</a:t>
            </a:r>
            <a:endParaRPr lang="es-CO"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8280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E8E6ED-2875-A95A-328D-320AB7F9CEE1}"/>
              </a:ext>
            </a:extLst>
          </p:cNvPr>
          <p:cNvSpPr>
            <a:spLocks noGrp="1"/>
          </p:cNvSpPr>
          <p:nvPr>
            <p:ph type="title"/>
          </p:nvPr>
        </p:nvSpPr>
        <p:spPr>
          <a:xfrm>
            <a:off x="685801" y="609600"/>
            <a:ext cx="6143423" cy="1456267"/>
          </a:xfrm>
        </p:spPr>
        <p:txBody>
          <a:bodyPr>
            <a:normAutofit/>
          </a:bodyPr>
          <a:lstStyle/>
          <a:p>
            <a:r>
              <a:rPr lang="es-ES" dirty="0">
                <a:latin typeface="Times New Roman" panose="02020603050405020304" pitchFamily="18" charset="0"/>
                <a:cs typeface="Times New Roman" panose="02020603050405020304" pitchFamily="18" charset="0"/>
              </a:rPr>
              <a:t>Social </a:t>
            </a:r>
            <a:r>
              <a:rPr lang="es-ES" dirty="0" err="1">
                <a:latin typeface="Times New Roman" panose="02020603050405020304" pitchFamily="18" charset="0"/>
                <a:cs typeface="Times New Roman" panose="02020603050405020304" pitchFamily="18" charset="0"/>
              </a:rPr>
              <a:t>impact</a:t>
            </a:r>
            <a:endParaRPr lang="es-CO" dirty="0">
              <a:latin typeface="Times New Roman" panose="02020603050405020304" pitchFamily="18"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DE075AF6-4BE8-E6CA-1612-64D254E37153}"/>
              </a:ext>
            </a:extLst>
          </p:cNvPr>
          <p:cNvSpPr>
            <a:spLocks noGrp="1"/>
          </p:cNvSpPr>
          <p:nvPr>
            <p:ph idx="1"/>
          </p:nvPr>
        </p:nvSpPr>
        <p:spPr>
          <a:xfrm>
            <a:off x="819684" y="2479604"/>
            <a:ext cx="6143423" cy="3649133"/>
          </a:xfrm>
        </p:spPr>
        <p:txBody>
          <a:bodyPr>
            <a:normAutofit/>
          </a:bodyPr>
          <a:lstStyle/>
          <a:p>
            <a:pPr marL="0" indent="0" algn="just">
              <a:buNone/>
            </a:pPr>
            <a:r>
              <a:rPr lang="es-ES" sz="2400" dirty="0" err="1">
                <a:latin typeface="Times New Roman" panose="02020603050405020304" pitchFamily="18" charset="0"/>
                <a:cs typeface="Times New Roman" panose="02020603050405020304" pitchFamily="18" charset="0"/>
              </a:rPr>
              <a:t>The</a:t>
            </a:r>
            <a:r>
              <a:rPr lang="es-ES" sz="2400" dirty="0">
                <a:latin typeface="Times New Roman" panose="02020603050405020304" pitchFamily="18" charset="0"/>
                <a:cs typeface="Times New Roman" panose="02020603050405020304" pitchFamily="18" charset="0"/>
              </a:rPr>
              <a:t> final </a:t>
            </a:r>
            <a:r>
              <a:rPr lang="es-ES" sz="2400" dirty="0" err="1">
                <a:latin typeface="Times New Roman" panose="02020603050405020304" pitchFamily="18" charset="0"/>
                <a:cs typeface="Times New Roman" panose="02020603050405020304" pitchFamily="18" charset="0"/>
              </a:rPr>
              <a:t>purpose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of</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the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project</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is</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to</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improve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education</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through</a:t>
            </a:r>
            <a:r>
              <a:rPr lang="es-ES" sz="2400" dirty="0">
                <a:latin typeface="Times New Roman" panose="02020603050405020304" pitchFamily="18" charset="0"/>
                <a:cs typeface="Times New Roman" panose="02020603050405020304" pitchFamily="18" charset="0"/>
              </a:rPr>
              <a:t> neural </a:t>
            </a:r>
            <a:r>
              <a:rPr lang="es-ES" sz="2400" dirty="0" err="1">
                <a:latin typeface="Times New Roman" panose="02020603050405020304" pitchFamily="18" charset="0"/>
                <a:cs typeface="Times New Roman" panose="02020603050405020304" pitchFamily="18" charset="0"/>
              </a:rPr>
              <a:t>network</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models</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trained</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to</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recognize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specific</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features</a:t>
            </a:r>
            <a:r>
              <a:rPr lang="es-ES" sz="2400" dirty="0">
                <a:latin typeface="Times New Roman" panose="02020603050405020304" pitchFamily="18" charset="0"/>
                <a:cs typeface="Times New Roman" panose="02020603050405020304" pitchFamily="18" charset="0"/>
              </a:rPr>
              <a:t> and </a:t>
            </a:r>
            <a:r>
              <a:rPr lang="es-ES" sz="2400" dirty="0" err="1">
                <a:latin typeface="Times New Roman" panose="02020603050405020304" pitchFamily="18" charset="0"/>
                <a:cs typeface="Times New Roman" panose="02020603050405020304" pitchFamily="18" charset="0"/>
              </a:rPr>
              <a:t>the</a:t>
            </a:r>
            <a:r>
              <a:rPr lang="es-ES" sz="2400" dirty="0">
                <a:latin typeface="Times New Roman" panose="02020603050405020304" pitchFamily="18" charset="0"/>
                <a:cs typeface="Times New Roman" panose="02020603050405020304" pitchFamily="18" charset="0"/>
              </a:rPr>
              <a:t> use </a:t>
            </a:r>
            <a:r>
              <a:rPr lang="es-ES" sz="2400" dirty="0" err="1">
                <a:latin typeface="Times New Roman" panose="02020603050405020304" pitchFamily="18" charset="0"/>
                <a:cs typeface="Times New Roman" panose="02020603050405020304" pitchFamily="18" charset="0"/>
              </a:rPr>
              <a:t>of</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OpenCV</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libraries</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that</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scan</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the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kids</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behaviors</a:t>
            </a:r>
            <a:r>
              <a:rPr lang="es-ES" sz="2400" dirty="0">
                <a:latin typeface="Times New Roman" panose="02020603050405020304" pitchFamily="18" charset="0"/>
                <a:cs typeface="Times New Roman" panose="02020603050405020304" pitchFamily="18" charset="0"/>
              </a:rPr>
              <a:t> and intelectual </a:t>
            </a:r>
            <a:r>
              <a:rPr lang="es-ES" sz="2400" dirty="0" err="1">
                <a:latin typeface="Times New Roman" panose="02020603050405020304" pitchFamily="18" charset="0"/>
                <a:cs typeface="Times New Roman" panose="02020603050405020304" pitchFamily="18" charset="0"/>
              </a:rPr>
              <a:t>needs</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The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system</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must</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evaluate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speed</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accuracy</a:t>
            </a:r>
            <a:r>
              <a:rPr lang="es-ES" sz="2400" dirty="0">
                <a:latin typeface="Times New Roman" panose="02020603050405020304" pitchFamily="18" charset="0"/>
                <a:cs typeface="Times New Roman" panose="02020603050405020304" pitchFamily="18" charset="0"/>
              </a:rPr>
              <a:t>, and </a:t>
            </a:r>
            <a:r>
              <a:rPr lang="es-ES" sz="2400" dirty="0" err="1">
                <a:latin typeface="Times New Roman" panose="02020603050405020304" pitchFamily="18" charset="0"/>
                <a:cs typeface="Times New Roman" panose="02020603050405020304" pitchFamily="18" charset="0"/>
              </a:rPr>
              <a:t>creativity</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of</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the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kids</a:t>
            </a:r>
            <a:r>
              <a:rPr lang="es-ES" sz="2400" dirty="0">
                <a:latin typeface="Times New Roman" panose="02020603050405020304" pitchFamily="18" charset="0"/>
                <a:cs typeface="Times New Roman" panose="02020603050405020304" pitchFamily="18" charset="0"/>
              </a:rPr>
              <a:t> responses </a:t>
            </a:r>
            <a:r>
              <a:rPr lang="es-ES" sz="2400" dirty="0" err="1">
                <a:latin typeface="Times New Roman" panose="02020603050405020304" pitchFamily="18" charset="0"/>
                <a:cs typeface="Times New Roman" panose="02020603050405020304" pitchFamily="18" charset="0"/>
              </a:rPr>
              <a:t>to</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the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stimuli</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of</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the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astronauts</a:t>
            </a:r>
            <a:r>
              <a:rPr lang="es-ES" sz="2400" dirty="0">
                <a:latin typeface="Times New Roman" panose="02020603050405020304" pitchFamily="18" charset="0"/>
                <a:cs typeface="Times New Roman" panose="02020603050405020304" pitchFamily="18" charset="0"/>
              </a:rPr>
              <a:t>.</a:t>
            </a:r>
          </a:p>
          <a:p>
            <a:endParaRPr lang="es-ES" dirty="0">
              <a:latin typeface="Times New Roman" panose="02020603050405020304" pitchFamily="18" charset="0"/>
              <a:cs typeface="Times New Roman" panose="02020603050405020304" pitchFamily="18" charset="0"/>
            </a:endParaRPr>
          </a:p>
          <a:p>
            <a:endParaRPr lang="es-CO" dirty="0">
              <a:latin typeface="Times New Roman" panose="02020603050405020304" pitchFamily="18" charset="0"/>
              <a:cs typeface="Times New Roman" panose="02020603050405020304" pitchFamily="18" charset="0"/>
            </a:endParaRPr>
          </a:p>
        </p:txBody>
      </p:sp>
      <p:pic>
        <p:nvPicPr>
          <p:cNvPr id="8" name="Imagen 7" descr="Imagen que contiene persona, interior, niño, pequeño&#10;&#10;Descripción generada automáticamente">
            <a:extLst>
              <a:ext uri="{FF2B5EF4-FFF2-40B4-BE49-F238E27FC236}">
                <a16:creationId xmlns:a16="http://schemas.microsoft.com/office/drawing/2014/main" id="{7EC8117D-21FC-5264-22BD-32230D18F3E2}"/>
              </a:ext>
            </a:extLst>
          </p:cNvPr>
          <p:cNvPicPr>
            <a:picLocks noChangeAspect="1"/>
          </p:cNvPicPr>
          <p:nvPr/>
        </p:nvPicPr>
        <p:blipFill>
          <a:blip r:embed="rId3"/>
          <a:srcRect t="1340" r="-5" b="16388"/>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3" name="Group 12">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4"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6" name="Straight Connector 15">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6"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8" name="Straight Connector 97">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6" name="Imagen 5" descr="Dibujo de una persona con un casco en la cabeza&#10;&#10;Descripción generada automáticamente con confianza baja">
            <a:extLst>
              <a:ext uri="{FF2B5EF4-FFF2-40B4-BE49-F238E27FC236}">
                <a16:creationId xmlns:a16="http://schemas.microsoft.com/office/drawing/2014/main" id="{27544858-9E6D-2192-CB86-22FCF488F9C8}"/>
              </a:ext>
            </a:extLst>
          </p:cNvPr>
          <p:cNvPicPr>
            <a:picLocks noChangeAspect="1"/>
          </p:cNvPicPr>
          <p:nvPr/>
        </p:nvPicPr>
        <p:blipFill>
          <a:blip r:embed="rId4"/>
          <a:srcRect t="12495" r="1" b="4125"/>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848284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TM03457452[[fn=Celestial]]</Template>
  <TotalTime>1666</TotalTime>
  <Words>747</Words>
  <Application>Microsoft Office PowerPoint</Application>
  <PresentationFormat>Panorámica</PresentationFormat>
  <Paragraphs>29</Paragraphs>
  <Slides>8</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Aptos</vt:lpstr>
      <vt:lpstr>Arial</vt:lpstr>
      <vt:lpstr>Calibri</vt:lpstr>
      <vt:lpstr>Calibri Light</vt:lpstr>
      <vt:lpstr>Times New Roman</vt:lpstr>
      <vt:lpstr>Celestial</vt:lpstr>
      <vt:lpstr>LUM-1N</vt:lpstr>
      <vt:lpstr>Presentación de PowerPoint</vt:lpstr>
      <vt:lpstr>What or who are the lum-1n?</vt:lpstr>
      <vt:lpstr>how does it work?</vt:lpstr>
      <vt:lpstr>Features</vt:lpstr>
      <vt:lpstr>Activities, games, and missions</vt:lpstr>
      <vt:lpstr>Benefits  </vt:lpstr>
      <vt:lpstr>Social impact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Johan Rueda</dc:creator>
  <cp:lastModifiedBy>Johan Rueda</cp:lastModifiedBy>
  <cp:revision>11</cp:revision>
  <dcterms:created xsi:type="dcterms:W3CDTF">2024-10-05T18:38:54Z</dcterms:created>
  <dcterms:modified xsi:type="dcterms:W3CDTF">2024-10-06T23:37:21Z</dcterms:modified>
</cp:coreProperties>
</file>